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76" r:id="rId4"/>
    <p:sldId id="277" r:id="rId5"/>
    <p:sldId id="275" r:id="rId6"/>
    <p:sldId id="278" r:id="rId7"/>
    <p:sldId id="262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9" d="100"/>
          <a:sy n="59" d="100"/>
        </p:scale>
        <p:origin x="-1288" y="-224"/>
      </p:cViewPr>
      <p:guideLst>
        <p:guide orient="horz" pos="2977"/>
        <p:guide pos="41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7041D-891B-1C40-ACCB-AFC5FF076D0A}" type="datetimeFigureOut">
              <a:rPr lang="en-US" smtClean="0"/>
              <a:t>7/16/19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F9569-6620-2341-8A74-BD316176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77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9349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Print</a:t>
            </a:r>
            <a:r>
              <a:rPr lang="en-US" baseline="0" dirty="0" smtClean="0"/>
              <a:t> on Blue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657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Print</a:t>
            </a:r>
            <a:r>
              <a:rPr lang="en-US" baseline="0" dirty="0" smtClean="0"/>
              <a:t> in yellow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005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Print</a:t>
            </a:r>
            <a:r>
              <a:rPr lang="en-US" baseline="0" dirty="0" smtClean="0"/>
              <a:t> Green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72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Print Orange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153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0"/>
            <a:ext cx="10464800" cy="4940300"/>
          </a:xfrm>
          <a:prstGeom prst="rect">
            <a:avLst/>
          </a:prstGeom>
        </p:spPr>
        <p:txBody>
          <a:bodyPr anchor="b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half" idx="1"/>
          </p:nvPr>
        </p:nvSpPr>
        <p:spPr>
          <a:xfrm>
            <a:off x="1270000" y="5029200"/>
            <a:ext cx="10464800" cy="3568700"/>
          </a:xfrm>
          <a:prstGeom prst="rect">
            <a:avLst/>
          </a:prstGeom>
        </p:spPr>
        <p:txBody>
          <a:bodyPr/>
          <a:lstStyle>
            <a:lvl1pPr marL="0" marR="0" indent="0" algn="ctr">
              <a:spcBef>
                <a:spcPts val="0"/>
              </a:spcBef>
              <a:buClrTx/>
              <a:buSzTx/>
              <a:buFontTx/>
              <a:buNone/>
              <a:defRPr sz="3600"/>
            </a:lvl1pPr>
            <a:lvl2pPr marL="0" marR="0" indent="0" algn="ctr">
              <a:spcBef>
                <a:spcPts val="0"/>
              </a:spcBef>
              <a:buClrTx/>
              <a:buSzTx/>
              <a:buFontTx/>
              <a:buNone/>
              <a:defRPr sz="3600"/>
            </a:lvl2pPr>
            <a:lvl3pPr marL="0" marR="0" indent="0" algn="ctr">
              <a:spcBef>
                <a:spcPts val="0"/>
              </a:spcBef>
              <a:buClrTx/>
              <a:buSzTx/>
              <a:buFontTx/>
              <a:buNone/>
              <a:defRPr sz="3600"/>
            </a:lvl3pPr>
            <a:lvl4pPr marL="0" marR="0" indent="0" algn="ctr">
              <a:spcBef>
                <a:spcPts val="0"/>
              </a:spcBef>
              <a:buClrTx/>
              <a:buSzTx/>
              <a:buFontTx/>
              <a:buNone/>
              <a:defRPr sz="3600"/>
            </a:lvl4pPr>
            <a:lvl5pPr marL="0" marR="0" indent="0" algn="ctr">
              <a:spcBef>
                <a:spcPts val="0"/>
              </a:spcBef>
              <a:buClrTx/>
              <a:buSzTx/>
              <a:buFontTx/>
              <a:buNone/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</p:spPr>
        <p:txBody>
          <a:bodyPr anchor="ctr"/>
          <a:lstStyle>
            <a:lvl1pPr marL="838200" marR="0" indent="-571500">
              <a:spcBef>
                <a:spcPts val="4800"/>
              </a:spcBef>
            </a:lvl1pPr>
            <a:lvl2pPr marL="1282700" marR="0" indent="-571500">
              <a:spcBef>
                <a:spcPts val="4800"/>
              </a:spcBef>
            </a:lvl2pPr>
            <a:lvl3pPr marL="1727200" marR="0">
              <a:spcBef>
                <a:spcPts val="4800"/>
              </a:spcBef>
            </a:lvl3pPr>
            <a:lvl4pPr marL="2171700" marR="0">
              <a:spcBef>
                <a:spcPts val="4800"/>
              </a:spcBef>
            </a:lvl4pPr>
            <a:lvl5pPr marL="2616200" marR="0">
              <a:spcBef>
                <a:spcPts val="48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xfrm>
            <a:off x="635000" y="0"/>
            <a:ext cx="5867400" cy="4711700"/>
          </a:xfrm>
          <a:prstGeom prst="rect">
            <a:avLst/>
          </a:prstGeom>
        </p:spPr>
        <p:txBody>
          <a:bodyPr anchor="b"/>
          <a:lstStyle>
            <a:lvl1pPr marL="0" marR="0"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60" name="Shape 60"/>
          <p:cNvSpPr>
            <a:spLocks noGrp="1"/>
          </p:cNvSpPr>
          <p:nvPr>
            <p:ph type="body" sz="half" idx="1"/>
          </p:nvPr>
        </p:nvSpPr>
        <p:spPr>
          <a:xfrm>
            <a:off x="635000" y="4787900"/>
            <a:ext cx="5867400" cy="4965700"/>
          </a:xfrm>
          <a:prstGeom prst="rect">
            <a:avLst/>
          </a:prstGeom>
        </p:spPr>
        <p:txBody>
          <a:bodyPr/>
          <a:lstStyle>
            <a:lvl1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1pPr>
            <a:lvl2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2pPr>
            <a:lvl3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3pPr>
            <a:lvl4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4pPr>
            <a:lvl5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hape 6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635000" y="0"/>
            <a:ext cx="5867400" cy="4711700"/>
          </a:xfrm>
          <a:prstGeom prst="rect">
            <a:avLst/>
          </a:prstGeom>
        </p:spPr>
        <p:txBody>
          <a:bodyPr anchor="b"/>
          <a:lstStyle>
            <a:lvl1pPr marL="0" marR="0"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69" name="Shape 69"/>
          <p:cNvSpPr>
            <a:spLocks noGrp="1"/>
          </p:cNvSpPr>
          <p:nvPr>
            <p:ph type="body" sz="half" idx="1"/>
          </p:nvPr>
        </p:nvSpPr>
        <p:spPr>
          <a:xfrm>
            <a:off x="635000" y="4787900"/>
            <a:ext cx="5867400" cy="4965700"/>
          </a:xfrm>
          <a:prstGeom prst="rect">
            <a:avLst/>
          </a:prstGeom>
        </p:spPr>
        <p:txBody>
          <a:bodyPr/>
          <a:lstStyle>
            <a:lvl1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1pPr>
            <a:lvl2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2pPr>
            <a:lvl3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3pPr>
            <a:lvl4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4pPr>
            <a:lvl5pPr marL="0" marR="0" indent="0" algn="ctr">
              <a:spcBef>
                <a:spcPts val="0"/>
              </a:spcBef>
              <a:buClrTx/>
              <a:buSzTx/>
              <a:buFontTx/>
              <a:buNone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78" name="Shape 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1270000" y="240862"/>
            <a:ext cx="10464800" cy="2464676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1270000" y="2705537"/>
            <a:ext cx="10464800" cy="5841126"/>
          </a:xfrm>
          <a:prstGeom prst="rect">
            <a:avLst/>
          </a:prstGeom>
        </p:spPr>
        <p:txBody>
          <a:bodyPr anchor="ctr"/>
          <a:lstStyle>
            <a:lvl1pPr marL="838200" marR="0" indent="-571500"/>
            <a:lvl2pPr marL="1282700" marR="0" indent="-571500"/>
            <a:lvl3pPr marL="1727200" marR="0"/>
            <a:lvl4pPr marL="2171700" marR="0"/>
            <a:lvl5pPr marL="2616200" marR="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xfrm>
            <a:off x="1270000" y="240862"/>
            <a:ext cx="10464800" cy="2464676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sz="half" idx="1"/>
          </p:nvPr>
        </p:nvSpPr>
        <p:spPr>
          <a:xfrm>
            <a:off x="1270000" y="2705537"/>
            <a:ext cx="5041900" cy="5841126"/>
          </a:xfrm>
          <a:prstGeom prst="rect">
            <a:avLst/>
          </a:prstGeom>
        </p:spPr>
        <p:txBody>
          <a:bodyPr anchor="ctr"/>
          <a:lstStyle>
            <a:lvl1pPr marL="760412" marR="0" indent="-493712">
              <a:spcBef>
                <a:spcPts val="3800"/>
              </a:spcBef>
              <a:defRPr sz="3200"/>
            </a:lvl1pPr>
            <a:lvl2pPr marL="1204912" marR="0" indent="-493712">
              <a:spcBef>
                <a:spcPts val="3800"/>
              </a:spcBef>
              <a:defRPr sz="3200"/>
            </a:lvl2pPr>
            <a:lvl3pPr marL="1649412" marR="0" indent="-493712">
              <a:spcBef>
                <a:spcPts val="3800"/>
              </a:spcBef>
              <a:defRPr sz="3200"/>
            </a:lvl3pPr>
            <a:lvl4pPr marL="2093912" marR="0" indent="-493712">
              <a:spcBef>
                <a:spcPts val="3800"/>
              </a:spcBef>
              <a:defRPr sz="3200"/>
            </a:lvl4pPr>
            <a:lvl5pPr marL="2538412" marR="0" indent="-493712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1270000" y="177800"/>
            <a:ext cx="10464800" cy="2590800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6985000"/>
          </a:xfrm>
          <a:prstGeom prst="rect">
            <a:avLst/>
          </a:prstGeom>
        </p:spPr>
        <p:txBody>
          <a:bodyPr/>
          <a:lstStyle>
            <a:lvl1pPr marL="760412" marR="0" indent="-493712">
              <a:spcBef>
                <a:spcPts val="3800"/>
              </a:spcBef>
              <a:defRPr sz="3200"/>
            </a:lvl1pPr>
            <a:lvl2pPr marL="1204912" marR="0" indent="-493712">
              <a:spcBef>
                <a:spcPts val="3800"/>
              </a:spcBef>
              <a:defRPr sz="3200"/>
            </a:lvl2pPr>
            <a:lvl3pPr marL="1649412" marR="0" indent="-493712">
              <a:spcBef>
                <a:spcPts val="3800"/>
              </a:spcBef>
              <a:defRPr sz="3200"/>
            </a:lvl3pPr>
            <a:lvl4pPr marL="2093912" marR="0" indent="-493712">
              <a:spcBef>
                <a:spcPts val="3800"/>
              </a:spcBef>
              <a:defRPr sz="3200"/>
            </a:lvl4pPr>
            <a:lvl5pPr marL="2538412" marR="0" indent="-493712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title"/>
          </p:nvPr>
        </p:nvSpPr>
        <p:spPr>
          <a:xfrm>
            <a:off x="1270000" y="240862"/>
            <a:ext cx="10464800" cy="2464676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7772400" y="2705537"/>
            <a:ext cx="3962400" cy="5841126"/>
          </a:xfrm>
          <a:prstGeom prst="rect">
            <a:avLst/>
          </a:prstGeom>
        </p:spPr>
        <p:txBody>
          <a:bodyPr anchor="ctr"/>
          <a:lstStyle>
            <a:lvl1pPr marL="760412" marR="0" indent="-493712">
              <a:spcBef>
                <a:spcPts val="3800"/>
              </a:spcBef>
              <a:defRPr sz="3200"/>
            </a:lvl1pPr>
            <a:lvl2pPr marL="1204912" marR="0" indent="-493712">
              <a:spcBef>
                <a:spcPts val="3800"/>
              </a:spcBef>
              <a:defRPr sz="3200"/>
            </a:lvl2pPr>
            <a:lvl3pPr marL="1649412" marR="0" indent="-493712">
              <a:spcBef>
                <a:spcPts val="3800"/>
              </a:spcBef>
              <a:defRPr sz="3200"/>
            </a:lvl3pPr>
            <a:lvl4pPr marL="2093912" marR="0" indent="-493712">
              <a:spcBef>
                <a:spcPts val="3800"/>
              </a:spcBef>
              <a:defRPr sz="3200"/>
            </a:lvl4pPr>
            <a:lvl5pPr marL="2538412" marR="0" indent="-493712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hape 1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xfrm>
            <a:off x="1270000" y="240862"/>
            <a:ext cx="10464800" cy="2464676"/>
          </a:xfrm>
          <a:prstGeom prst="rect">
            <a:avLst/>
          </a:prstGeom>
        </p:spPr>
        <p:txBody>
          <a:bodyPr anchor="ctr"/>
          <a:lstStyle>
            <a:lvl1pPr marL="0" marR="0"/>
          </a:lstStyle>
          <a:p>
            <a:r>
              <a:t>Title Text</a:t>
            </a:r>
          </a:p>
        </p:txBody>
      </p:sp>
      <p:sp>
        <p:nvSpPr>
          <p:cNvPr id="122" name="Shape 122"/>
          <p:cNvSpPr>
            <a:spLocks noGrp="1"/>
          </p:cNvSpPr>
          <p:nvPr>
            <p:ph type="body" sz="half" idx="1"/>
          </p:nvPr>
        </p:nvSpPr>
        <p:spPr>
          <a:xfrm>
            <a:off x="1270000" y="2705537"/>
            <a:ext cx="5041900" cy="5841126"/>
          </a:xfrm>
          <a:prstGeom prst="rect">
            <a:avLst/>
          </a:prstGeom>
        </p:spPr>
        <p:txBody>
          <a:bodyPr anchor="ctr"/>
          <a:lstStyle>
            <a:lvl1pPr marL="760412" marR="0" indent="-493712">
              <a:spcBef>
                <a:spcPts val="3800"/>
              </a:spcBef>
              <a:defRPr sz="3200"/>
            </a:lvl1pPr>
            <a:lvl2pPr marL="1204912" marR="0" indent="-493712">
              <a:spcBef>
                <a:spcPts val="3800"/>
              </a:spcBef>
              <a:defRPr sz="3200"/>
            </a:lvl2pPr>
            <a:lvl3pPr marL="1649412" marR="0" indent="-493712">
              <a:spcBef>
                <a:spcPts val="3800"/>
              </a:spcBef>
              <a:defRPr sz="3200"/>
            </a:lvl3pPr>
            <a:lvl4pPr marL="2093912" marR="0" indent="-493712">
              <a:spcBef>
                <a:spcPts val="3800"/>
              </a:spcBef>
              <a:defRPr sz="3200"/>
            </a:lvl4pPr>
            <a:lvl5pPr marL="2538412" marR="0" indent="-493712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67904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40" y="390595"/>
            <a:ext cx="11704321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40" y="2275839"/>
            <a:ext cx="11704321" cy="7477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69050" y="9283700"/>
            <a:ext cx="266700" cy="279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xmlns:p14="http://schemas.microsoft.com/office/powerpoint/2010/main" spd="med"/>
  <p:hf hdr="0" dt="0"/>
  <p:txStyles>
    <p:titleStyle>
      <a:lvl1pPr marL="40639" marR="40639" indent="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1pPr>
      <a:lvl2pPr marL="40639" marR="40639" indent="2286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2pPr>
      <a:lvl3pPr marL="40639" marR="40639" indent="4572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3pPr>
      <a:lvl4pPr marL="40639" marR="40639" indent="6858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4pPr>
      <a:lvl5pPr marL="40639" marR="40639" indent="9144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5pPr>
      <a:lvl6pPr marL="40639" marR="40639" indent="1143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6pPr>
      <a:lvl7pPr marL="40639" marR="40639" indent="13716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7pPr>
      <a:lvl8pPr marL="40639" marR="40639" indent="16002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8pPr>
      <a:lvl9pPr marL="40639" marR="40639" indent="18288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9pPr>
    </p:titleStyle>
    <p:bodyStyle>
      <a:lvl1pPr marL="929639" marR="40639" indent="-571499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1pPr>
      <a:lvl2pPr marL="1374139" marR="40639" indent="-571499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2pPr>
      <a:lvl3pPr marL="1818639" marR="40639" indent="-571500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3pPr>
      <a:lvl4pPr marL="2263139" marR="40639" indent="-571500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4pPr>
      <a:lvl5pPr marL="2707639" marR="40639" indent="-571500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5pPr>
      <a:lvl6pPr marL="2707639" marR="40639" indent="-571500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6pPr>
      <a:lvl7pPr marL="2707639" marR="40639" indent="-571500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7pPr>
      <a:lvl8pPr marL="2707639" marR="40639" indent="-571500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8pPr>
      <a:lvl9pPr marL="2707639" marR="40639" indent="-571500" algn="l" defTabSz="91440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71000"/>
        <a:buFont typeface="Gill Sans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https://www.ncbi.nlm.nih.gov/pmc/articles/PMC4335269/" TargetMode="External"/><Relationship Id="rId3" Type="http://schemas.openxmlformats.org/officeDocument/2006/relationships/hyperlink" Target="https://upload.wikimedia.org/wikipedia/commons/8/84/Rhodopsin_3D.j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Plasma</a:t>
            </a:r>
            <a:r>
              <a:rPr dirty="0" smtClean="0"/>
              <a:t> </a:t>
            </a:r>
            <a:r>
              <a:rPr dirty="0"/>
              <a:t>Membrane and Cell Signaling Templates</a:t>
            </a:r>
          </a:p>
        </p:txBody>
      </p:sp>
      <p:sp>
        <p:nvSpPr>
          <p:cNvPr id="133" name="Shape 133"/>
          <p:cNvSpPr>
            <a:spLocks noGrp="1"/>
          </p:cNvSpPr>
          <p:nvPr>
            <p:ph type="subTitle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lr>
                <a:srgbClr val="000000"/>
              </a:buClr>
              <a:buFont typeface="Gill Sans"/>
            </a:pPr>
            <a:r>
              <a:rPr lang="en-US" dirty="0" smtClean="0"/>
              <a:t>Check notes for paper color for </a:t>
            </a:r>
            <a:r>
              <a:rPr lang="en-US" dirty="0" smtClean="0"/>
              <a:t>printing</a:t>
            </a:r>
          </a:p>
          <a:p>
            <a:pPr>
              <a:buClr>
                <a:srgbClr val="000000"/>
              </a:buClr>
              <a:buFont typeface="Gill Sans"/>
            </a:pPr>
            <a:r>
              <a:rPr lang="en-US" dirty="0" smtClean="0"/>
              <a:t>10 models</a:t>
            </a:r>
          </a:p>
          <a:p>
            <a:pPr>
              <a:buClr>
                <a:srgbClr val="000000"/>
              </a:buClr>
              <a:buFont typeface="Gill Sans"/>
            </a:pPr>
            <a:r>
              <a:rPr lang="en-US" smtClean="0"/>
              <a:t>JKK updated </a:t>
            </a:r>
            <a:r>
              <a:rPr lang="en-US" dirty="0" smtClean="0"/>
              <a:t>7-2019 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roup 237"/>
          <p:cNvGrpSpPr/>
          <p:nvPr/>
        </p:nvGrpSpPr>
        <p:grpSpPr>
          <a:xfrm>
            <a:off x="329746" y="2463800"/>
            <a:ext cx="6183322" cy="1853692"/>
            <a:chOff x="0" y="0"/>
            <a:chExt cx="6183321" cy="1853691"/>
          </a:xfrm>
        </p:grpSpPr>
        <p:sp>
          <p:nvSpPr>
            <p:cNvPr id="147" name="Shape 147"/>
            <p:cNvSpPr/>
            <p:nvPr/>
          </p:nvSpPr>
          <p:spPr>
            <a:xfrm>
              <a:off x="41136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42025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44057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37199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38088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40120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>
              <a:off x="45327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46216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48248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>
              <a:off x="49264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>
              <a:off x="50153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8" name="Shape 158"/>
            <p:cNvSpPr/>
            <p:nvPr/>
          </p:nvSpPr>
          <p:spPr>
            <a:xfrm>
              <a:off x="52185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9" name="Shape 159"/>
            <p:cNvSpPr/>
            <p:nvPr/>
          </p:nvSpPr>
          <p:spPr>
            <a:xfrm>
              <a:off x="53455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60" name="Shape 160"/>
            <p:cNvSpPr/>
            <p:nvPr/>
          </p:nvSpPr>
          <p:spPr>
            <a:xfrm>
              <a:off x="54344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1" name="Shape 161"/>
            <p:cNvSpPr/>
            <p:nvPr/>
          </p:nvSpPr>
          <p:spPr>
            <a:xfrm>
              <a:off x="56376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2" name="Shape 162"/>
            <p:cNvSpPr/>
            <p:nvPr/>
          </p:nvSpPr>
          <p:spPr>
            <a:xfrm>
              <a:off x="57392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63" name="Shape 163"/>
            <p:cNvSpPr/>
            <p:nvPr/>
          </p:nvSpPr>
          <p:spPr>
            <a:xfrm>
              <a:off x="58281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4" name="Shape 164"/>
            <p:cNvSpPr/>
            <p:nvPr/>
          </p:nvSpPr>
          <p:spPr>
            <a:xfrm>
              <a:off x="60313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5" name="Shape 165"/>
            <p:cNvSpPr/>
            <p:nvPr/>
          </p:nvSpPr>
          <p:spPr>
            <a:xfrm>
              <a:off x="798966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66" name="Shape 166"/>
            <p:cNvSpPr/>
            <p:nvPr/>
          </p:nvSpPr>
          <p:spPr>
            <a:xfrm>
              <a:off x="8878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7" name="Shape 167"/>
            <p:cNvSpPr/>
            <p:nvPr/>
          </p:nvSpPr>
          <p:spPr>
            <a:xfrm>
              <a:off x="10910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405266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 flipH="1">
              <a:off x="494166" y="317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0" name="Shape 170"/>
            <p:cNvSpPr/>
            <p:nvPr/>
          </p:nvSpPr>
          <p:spPr>
            <a:xfrm flipH="1">
              <a:off x="697366" y="3302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11566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 flipH="1">
              <a:off x="100466" y="317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 flipH="1">
              <a:off x="303666" y="3302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 rot="10800000">
              <a:off x="0" y="1485381"/>
              <a:ext cx="406400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 flipH="1" flipV="1">
              <a:off x="316365" y="1092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 flipH="1" flipV="1">
              <a:off x="113165" y="1079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 rot="10800000">
              <a:off x="393700" y="1483793"/>
              <a:ext cx="406400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78" name="Shape 178"/>
            <p:cNvSpPr/>
            <p:nvPr/>
          </p:nvSpPr>
          <p:spPr>
            <a:xfrm flipH="1" flipV="1">
              <a:off x="710066" y="1090612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9" name="Shape 179"/>
            <p:cNvSpPr/>
            <p:nvPr/>
          </p:nvSpPr>
          <p:spPr>
            <a:xfrm flipH="1" flipV="1">
              <a:off x="506866" y="1079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 rot="10800000">
              <a:off x="800099" y="1483793"/>
              <a:ext cx="406401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81" name="Shape 181"/>
            <p:cNvSpPr/>
            <p:nvPr/>
          </p:nvSpPr>
          <p:spPr>
            <a:xfrm flipH="1" flipV="1">
              <a:off x="1116465" y="1090612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 flipH="1" flipV="1">
              <a:off x="913265" y="1077912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 rot="10800000">
              <a:off x="5359408" y="1483805"/>
              <a:ext cx="417513" cy="366714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 flipH="1" flipV="1">
              <a:off x="5685290" y="1077912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5" name="Shape 185"/>
            <p:cNvSpPr/>
            <p:nvPr/>
          </p:nvSpPr>
          <p:spPr>
            <a:xfrm flipH="1" flipV="1">
              <a:off x="5475740" y="1065212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 rot="10800000">
              <a:off x="5764221" y="1482216"/>
              <a:ext cx="419101" cy="366713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87" name="Shape 187"/>
            <p:cNvSpPr/>
            <p:nvPr/>
          </p:nvSpPr>
          <p:spPr>
            <a:xfrm flipH="1" flipV="1">
              <a:off x="6090103" y="1077912"/>
              <a:ext cx="1588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8" name="Shape 188"/>
            <p:cNvSpPr/>
            <p:nvPr/>
          </p:nvSpPr>
          <p:spPr>
            <a:xfrm flipH="1" flipV="1">
              <a:off x="5880553" y="1065212"/>
              <a:ext cx="1588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 rot="10800000">
              <a:off x="4927610" y="1485393"/>
              <a:ext cx="417513" cy="365126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 flipH="1" flipV="1">
              <a:off x="5253490" y="1079500"/>
              <a:ext cx="1589" cy="4572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1" name="Shape 191"/>
            <p:cNvSpPr/>
            <p:nvPr/>
          </p:nvSpPr>
          <p:spPr>
            <a:xfrm flipH="1" flipV="1">
              <a:off x="5043940" y="1066800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 rot="10800000">
              <a:off x="4521208" y="1485391"/>
              <a:ext cx="419101" cy="366713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3" name="Shape 193"/>
            <p:cNvSpPr/>
            <p:nvPr/>
          </p:nvSpPr>
          <p:spPr>
            <a:xfrm flipH="1" flipV="1">
              <a:off x="4847090" y="1081087"/>
              <a:ext cx="1589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 flipH="1" flipV="1">
              <a:off x="4637540" y="1068387"/>
              <a:ext cx="1589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5" name="Shape 195"/>
            <p:cNvSpPr/>
            <p:nvPr/>
          </p:nvSpPr>
          <p:spPr>
            <a:xfrm rot="10800000">
              <a:off x="4089408" y="1486978"/>
              <a:ext cx="419101" cy="366714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6" name="Shape 196"/>
            <p:cNvSpPr/>
            <p:nvPr/>
          </p:nvSpPr>
          <p:spPr>
            <a:xfrm flipH="1" flipV="1">
              <a:off x="4415290" y="1081087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7" name="Shape 197"/>
            <p:cNvSpPr/>
            <p:nvPr/>
          </p:nvSpPr>
          <p:spPr>
            <a:xfrm flipH="1" flipV="1">
              <a:off x="4207328" y="1068387"/>
              <a:ext cx="1588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8" name="Shape 198"/>
            <p:cNvSpPr/>
            <p:nvPr/>
          </p:nvSpPr>
          <p:spPr>
            <a:xfrm rot="10800000">
              <a:off x="3684597" y="1488566"/>
              <a:ext cx="419101" cy="365126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9" name="Shape 199"/>
            <p:cNvSpPr/>
            <p:nvPr/>
          </p:nvSpPr>
          <p:spPr>
            <a:xfrm flipH="1" flipV="1">
              <a:off x="4010478" y="1082675"/>
              <a:ext cx="1588" cy="4572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 flipH="1" flipV="1">
              <a:off x="3800928" y="1069975"/>
              <a:ext cx="1588" cy="4572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16625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>
              <a:off x="17514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>
              <a:off x="19546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4" name="Shape 204"/>
            <p:cNvSpPr/>
            <p:nvPr/>
          </p:nvSpPr>
          <p:spPr>
            <a:xfrm>
              <a:off x="12688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13577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6" name="Shape 206"/>
            <p:cNvSpPr/>
            <p:nvPr/>
          </p:nvSpPr>
          <p:spPr>
            <a:xfrm>
              <a:off x="15609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7" name="Shape 207"/>
            <p:cNvSpPr/>
            <p:nvPr/>
          </p:nvSpPr>
          <p:spPr>
            <a:xfrm>
              <a:off x="20816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21705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9" name="Shape 209"/>
            <p:cNvSpPr/>
            <p:nvPr/>
          </p:nvSpPr>
          <p:spPr>
            <a:xfrm>
              <a:off x="23737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0" name="Shape 210"/>
            <p:cNvSpPr/>
            <p:nvPr/>
          </p:nvSpPr>
          <p:spPr>
            <a:xfrm>
              <a:off x="24753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11" name="Shape 211"/>
            <p:cNvSpPr/>
            <p:nvPr/>
          </p:nvSpPr>
          <p:spPr>
            <a:xfrm>
              <a:off x="25642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2" name="Shape 212"/>
            <p:cNvSpPr/>
            <p:nvPr/>
          </p:nvSpPr>
          <p:spPr>
            <a:xfrm>
              <a:off x="27674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3" name="Shape 213"/>
            <p:cNvSpPr/>
            <p:nvPr/>
          </p:nvSpPr>
          <p:spPr>
            <a:xfrm>
              <a:off x="28944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29833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5" name="Shape 215"/>
            <p:cNvSpPr/>
            <p:nvPr/>
          </p:nvSpPr>
          <p:spPr>
            <a:xfrm>
              <a:off x="31865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6" name="Shape 216"/>
            <p:cNvSpPr/>
            <p:nvPr/>
          </p:nvSpPr>
          <p:spPr>
            <a:xfrm>
              <a:off x="32881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17" name="Shape 217"/>
            <p:cNvSpPr/>
            <p:nvPr/>
          </p:nvSpPr>
          <p:spPr>
            <a:xfrm>
              <a:off x="33770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35802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 rot="10800000">
              <a:off x="2879746" y="1485396"/>
              <a:ext cx="414339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 flipH="1" flipV="1">
              <a:off x="3202440" y="1092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 flipH="1" flipV="1">
              <a:off x="2994478" y="1081087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 rot="10800000">
              <a:off x="3281384" y="1485396"/>
              <a:ext cx="414338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 flipH="1" flipV="1">
              <a:off x="3604078" y="10922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 flipH="1" flipV="1">
              <a:off x="3397703" y="1079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 rot="10800000">
              <a:off x="2451121" y="1486982"/>
              <a:ext cx="415926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 flipH="1" flipV="1">
              <a:off x="2775403" y="1093787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 flipH="1" flipV="1">
              <a:off x="2567440" y="1081087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 rot="10800000">
              <a:off x="2049484" y="1488571"/>
              <a:ext cx="414338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 flipH="1" flipV="1">
              <a:off x="2372178" y="1095375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 flipH="1" flipV="1">
              <a:off x="2165803" y="1082675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 rot="10800000">
              <a:off x="1622446" y="1488571"/>
              <a:ext cx="414339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 flipH="1" flipV="1">
              <a:off x="1945140" y="1095375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 flipH="1" flipV="1">
              <a:off x="1737178" y="1084262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 rot="10800000">
              <a:off x="1219221" y="1490157"/>
              <a:ext cx="415926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 flipH="1" flipV="1">
              <a:off x="1543503" y="1096962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 flipH="1" flipV="1">
              <a:off x="1335540" y="1084262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238" name="Shape 238"/>
          <p:cNvSpPr/>
          <p:nvPr/>
        </p:nvSpPr>
        <p:spPr>
          <a:xfrm>
            <a:off x="3314700" y="114300"/>
            <a:ext cx="5918200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marL="0" marR="0" algn="ctr">
              <a:buClr>
                <a:srgbClr val="000000"/>
              </a:buClr>
              <a:buFont typeface="Gill Sans"/>
              <a:defRPr sz="4200"/>
            </a:lvl1pPr>
          </a:lstStyle>
          <a:p>
            <a:r>
              <a:t>The Plasma Membrane</a:t>
            </a:r>
          </a:p>
        </p:txBody>
      </p:sp>
      <p:sp>
        <p:nvSpPr>
          <p:cNvPr id="239" name="Shape 239"/>
          <p:cNvSpPr/>
          <p:nvPr/>
        </p:nvSpPr>
        <p:spPr>
          <a:xfrm>
            <a:off x="6680200" y="6273800"/>
            <a:ext cx="558800" cy="482600"/>
          </a:xfrm>
          <a:prstGeom prst="ellipse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6807200" y="6400800"/>
            <a:ext cx="558800" cy="482600"/>
          </a:xfrm>
          <a:prstGeom prst="ellipse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grpSp>
        <p:nvGrpSpPr>
          <p:cNvPr id="371" name="Group 371"/>
          <p:cNvGrpSpPr/>
          <p:nvPr/>
        </p:nvGrpSpPr>
        <p:grpSpPr>
          <a:xfrm>
            <a:off x="6501946" y="2451100"/>
            <a:ext cx="6183322" cy="1853692"/>
            <a:chOff x="0" y="0"/>
            <a:chExt cx="6183321" cy="1853691"/>
          </a:xfrm>
        </p:grpSpPr>
        <p:sp>
          <p:nvSpPr>
            <p:cNvPr id="281" name="Shape 281"/>
            <p:cNvSpPr/>
            <p:nvPr/>
          </p:nvSpPr>
          <p:spPr>
            <a:xfrm>
              <a:off x="41136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82" name="Shape 282"/>
            <p:cNvSpPr/>
            <p:nvPr/>
          </p:nvSpPr>
          <p:spPr>
            <a:xfrm>
              <a:off x="42025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83" name="Shape 283"/>
            <p:cNvSpPr/>
            <p:nvPr/>
          </p:nvSpPr>
          <p:spPr>
            <a:xfrm>
              <a:off x="44057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84" name="Shape 284"/>
            <p:cNvSpPr/>
            <p:nvPr/>
          </p:nvSpPr>
          <p:spPr>
            <a:xfrm>
              <a:off x="37199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85" name="Shape 285"/>
            <p:cNvSpPr/>
            <p:nvPr/>
          </p:nvSpPr>
          <p:spPr>
            <a:xfrm>
              <a:off x="38088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86" name="Shape 286"/>
            <p:cNvSpPr/>
            <p:nvPr/>
          </p:nvSpPr>
          <p:spPr>
            <a:xfrm>
              <a:off x="40120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87" name="Shape 287"/>
            <p:cNvSpPr/>
            <p:nvPr/>
          </p:nvSpPr>
          <p:spPr>
            <a:xfrm>
              <a:off x="45327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88" name="Shape 288"/>
            <p:cNvSpPr/>
            <p:nvPr/>
          </p:nvSpPr>
          <p:spPr>
            <a:xfrm>
              <a:off x="46216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48248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0" name="Shape 290"/>
            <p:cNvSpPr/>
            <p:nvPr/>
          </p:nvSpPr>
          <p:spPr>
            <a:xfrm>
              <a:off x="49264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>
              <a:off x="50153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2" name="Shape 292"/>
            <p:cNvSpPr/>
            <p:nvPr/>
          </p:nvSpPr>
          <p:spPr>
            <a:xfrm>
              <a:off x="52185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3" name="Shape 293"/>
            <p:cNvSpPr/>
            <p:nvPr/>
          </p:nvSpPr>
          <p:spPr>
            <a:xfrm>
              <a:off x="53455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94" name="Shape 294"/>
            <p:cNvSpPr/>
            <p:nvPr/>
          </p:nvSpPr>
          <p:spPr>
            <a:xfrm>
              <a:off x="54344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>
              <a:off x="56376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6" name="Shape 296"/>
            <p:cNvSpPr/>
            <p:nvPr/>
          </p:nvSpPr>
          <p:spPr>
            <a:xfrm>
              <a:off x="5739265" y="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>
              <a:off x="5828165" y="3048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8" name="Shape 298"/>
            <p:cNvSpPr/>
            <p:nvPr/>
          </p:nvSpPr>
          <p:spPr>
            <a:xfrm>
              <a:off x="60313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9" name="Shape 299"/>
            <p:cNvSpPr/>
            <p:nvPr/>
          </p:nvSpPr>
          <p:spPr>
            <a:xfrm>
              <a:off x="798966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00" name="Shape 300"/>
            <p:cNvSpPr/>
            <p:nvPr/>
          </p:nvSpPr>
          <p:spPr>
            <a:xfrm>
              <a:off x="8878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1" name="Shape 301"/>
            <p:cNvSpPr/>
            <p:nvPr/>
          </p:nvSpPr>
          <p:spPr>
            <a:xfrm>
              <a:off x="10910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2" name="Shape 302"/>
            <p:cNvSpPr/>
            <p:nvPr/>
          </p:nvSpPr>
          <p:spPr>
            <a:xfrm>
              <a:off x="405266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 flipH="1">
              <a:off x="494166" y="317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 flipH="1">
              <a:off x="697366" y="3302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5" name="Shape 305"/>
            <p:cNvSpPr/>
            <p:nvPr/>
          </p:nvSpPr>
          <p:spPr>
            <a:xfrm>
              <a:off x="11566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06" name="Shape 306"/>
            <p:cNvSpPr/>
            <p:nvPr/>
          </p:nvSpPr>
          <p:spPr>
            <a:xfrm flipH="1">
              <a:off x="100466" y="317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7" name="Shape 307"/>
            <p:cNvSpPr/>
            <p:nvPr/>
          </p:nvSpPr>
          <p:spPr>
            <a:xfrm flipH="1">
              <a:off x="303666" y="3302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8" name="Shape 308"/>
            <p:cNvSpPr/>
            <p:nvPr/>
          </p:nvSpPr>
          <p:spPr>
            <a:xfrm rot="10800000">
              <a:off x="0" y="1485381"/>
              <a:ext cx="406400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09" name="Shape 309"/>
            <p:cNvSpPr/>
            <p:nvPr/>
          </p:nvSpPr>
          <p:spPr>
            <a:xfrm flipH="1" flipV="1">
              <a:off x="316366" y="10922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10" name="Shape 310"/>
            <p:cNvSpPr/>
            <p:nvPr/>
          </p:nvSpPr>
          <p:spPr>
            <a:xfrm flipH="1" flipV="1">
              <a:off x="113166" y="1079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11" name="Shape 311"/>
            <p:cNvSpPr/>
            <p:nvPr/>
          </p:nvSpPr>
          <p:spPr>
            <a:xfrm rot="10800000">
              <a:off x="393700" y="1483793"/>
              <a:ext cx="406400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12" name="Shape 312"/>
            <p:cNvSpPr/>
            <p:nvPr/>
          </p:nvSpPr>
          <p:spPr>
            <a:xfrm flipH="1" flipV="1">
              <a:off x="710066" y="1090612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13" name="Shape 313"/>
            <p:cNvSpPr/>
            <p:nvPr/>
          </p:nvSpPr>
          <p:spPr>
            <a:xfrm flipH="1" flipV="1">
              <a:off x="506866" y="1079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14" name="Shape 314"/>
            <p:cNvSpPr/>
            <p:nvPr/>
          </p:nvSpPr>
          <p:spPr>
            <a:xfrm rot="10800000">
              <a:off x="800100" y="1483793"/>
              <a:ext cx="406400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15" name="Shape 315"/>
            <p:cNvSpPr/>
            <p:nvPr/>
          </p:nvSpPr>
          <p:spPr>
            <a:xfrm flipH="1" flipV="1">
              <a:off x="1116465" y="1090612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16" name="Shape 316"/>
            <p:cNvSpPr/>
            <p:nvPr/>
          </p:nvSpPr>
          <p:spPr>
            <a:xfrm flipH="1" flipV="1">
              <a:off x="913265" y="1077912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 rot="10800000">
              <a:off x="5359408" y="1483805"/>
              <a:ext cx="417514" cy="366714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 flipH="1" flipV="1">
              <a:off x="5685290" y="1077912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19" name="Shape 319"/>
            <p:cNvSpPr/>
            <p:nvPr/>
          </p:nvSpPr>
          <p:spPr>
            <a:xfrm flipH="1" flipV="1">
              <a:off x="5475740" y="1065212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 rot="10800000">
              <a:off x="5764221" y="1482216"/>
              <a:ext cx="419101" cy="366713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 flipH="1" flipV="1">
              <a:off x="6090103" y="1077912"/>
              <a:ext cx="1588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 flipH="1" flipV="1">
              <a:off x="5880553" y="1065212"/>
              <a:ext cx="1588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3" name="Shape 323"/>
            <p:cNvSpPr/>
            <p:nvPr/>
          </p:nvSpPr>
          <p:spPr>
            <a:xfrm rot="10800000">
              <a:off x="4927610" y="1485393"/>
              <a:ext cx="417513" cy="365126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24" name="Shape 324"/>
            <p:cNvSpPr/>
            <p:nvPr/>
          </p:nvSpPr>
          <p:spPr>
            <a:xfrm flipH="1" flipV="1">
              <a:off x="5253490" y="1079500"/>
              <a:ext cx="1589" cy="4572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5" name="Shape 325"/>
            <p:cNvSpPr/>
            <p:nvPr/>
          </p:nvSpPr>
          <p:spPr>
            <a:xfrm flipH="1" flipV="1">
              <a:off x="5043940" y="1066800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6" name="Shape 326"/>
            <p:cNvSpPr/>
            <p:nvPr/>
          </p:nvSpPr>
          <p:spPr>
            <a:xfrm rot="10800000">
              <a:off x="4521208" y="1485391"/>
              <a:ext cx="419101" cy="366713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27" name="Shape 327"/>
            <p:cNvSpPr/>
            <p:nvPr/>
          </p:nvSpPr>
          <p:spPr>
            <a:xfrm flipH="1" flipV="1">
              <a:off x="4847090" y="1081087"/>
              <a:ext cx="1589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 flipH="1" flipV="1">
              <a:off x="4637540" y="1068387"/>
              <a:ext cx="1589" cy="457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 rot="10800000">
              <a:off x="4089408" y="1486978"/>
              <a:ext cx="419101" cy="366714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 flipH="1" flipV="1">
              <a:off x="4415290" y="1081087"/>
              <a:ext cx="1589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 flipH="1" flipV="1">
              <a:off x="4207328" y="1068387"/>
              <a:ext cx="1588" cy="4587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 rot="10800000">
              <a:off x="3684597" y="1488566"/>
              <a:ext cx="419101" cy="365126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 flipH="1" flipV="1">
              <a:off x="4010478" y="1082675"/>
              <a:ext cx="1588" cy="4572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 flipH="1" flipV="1">
              <a:off x="3800928" y="1069975"/>
              <a:ext cx="1588" cy="4572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>
              <a:off x="16625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>
              <a:off x="17514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19546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>
              <a:off x="12688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>
              <a:off x="13577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15609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20816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21705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>
              <a:off x="23737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>
              <a:off x="24753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45" name="Shape 345"/>
            <p:cNvSpPr/>
            <p:nvPr/>
          </p:nvSpPr>
          <p:spPr>
            <a:xfrm>
              <a:off x="25642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27674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28944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29833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49" name="Shape 349"/>
            <p:cNvSpPr/>
            <p:nvPr/>
          </p:nvSpPr>
          <p:spPr>
            <a:xfrm>
              <a:off x="31865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0" name="Shape 350"/>
            <p:cNvSpPr/>
            <p:nvPr/>
          </p:nvSpPr>
          <p:spPr>
            <a:xfrm>
              <a:off x="3288165" y="12700"/>
              <a:ext cx="406401" cy="355600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>
              <a:off x="3377065" y="3175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2" name="Shape 352"/>
            <p:cNvSpPr/>
            <p:nvPr/>
          </p:nvSpPr>
          <p:spPr>
            <a:xfrm>
              <a:off x="3580265" y="330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3" name="Shape 353"/>
            <p:cNvSpPr/>
            <p:nvPr/>
          </p:nvSpPr>
          <p:spPr>
            <a:xfrm rot="10800000">
              <a:off x="2879746" y="1485396"/>
              <a:ext cx="414339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54" name="Shape 354"/>
            <p:cNvSpPr/>
            <p:nvPr/>
          </p:nvSpPr>
          <p:spPr>
            <a:xfrm flipH="1" flipV="1">
              <a:off x="3202440" y="1092200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 flipH="1" flipV="1">
              <a:off x="2994478" y="1081087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6" name="Shape 356"/>
            <p:cNvSpPr/>
            <p:nvPr/>
          </p:nvSpPr>
          <p:spPr>
            <a:xfrm rot="10800000">
              <a:off x="3281384" y="1485396"/>
              <a:ext cx="414338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57" name="Shape 357"/>
            <p:cNvSpPr/>
            <p:nvPr/>
          </p:nvSpPr>
          <p:spPr>
            <a:xfrm flipH="1" flipV="1">
              <a:off x="3604078" y="10922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 flipH="1" flipV="1">
              <a:off x="3397703" y="1079500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 rot="10800000">
              <a:off x="2451121" y="1486982"/>
              <a:ext cx="415926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 flipH="1" flipV="1">
              <a:off x="2775403" y="1093787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1" name="Shape 361"/>
            <p:cNvSpPr/>
            <p:nvPr/>
          </p:nvSpPr>
          <p:spPr>
            <a:xfrm flipH="1" flipV="1">
              <a:off x="2567440" y="1081087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 rot="10800000">
              <a:off x="2049484" y="1488571"/>
              <a:ext cx="414338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 flipH="1" flipV="1">
              <a:off x="2372178" y="1095375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 flipH="1" flipV="1">
              <a:off x="2165803" y="1082675"/>
              <a:ext cx="1588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 rot="10800000">
              <a:off x="1622446" y="1488571"/>
              <a:ext cx="414339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 flipH="1" flipV="1">
              <a:off x="1945140" y="1095375"/>
              <a:ext cx="1589" cy="4445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 flipH="1" flipV="1">
              <a:off x="1737178" y="1084262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 rot="10800000">
              <a:off x="1219221" y="1490157"/>
              <a:ext cx="415926" cy="35560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 flipH="1" flipV="1">
              <a:off x="1543503" y="1096962"/>
              <a:ext cx="1588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 flipH="1" flipV="1">
              <a:off x="1335540" y="1084262"/>
              <a:ext cx="1589" cy="4445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372" name="Shape 372"/>
          <p:cNvSpPr/>
          <p:nvPr/>
        </p:nvSpPr>
        <p:spPr>
          <a:xfrm>
            <a:off x="723899" y="4572000"/>
            <a:ext cx="6083302" cy="431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44" y="10800"/>
                </a:lnTo>
                <a:lnTo>
                  <a:pt x="12807" y="0"/>
                </a:lnTo>
                <a:lnTo>
                  <a:pt x="21600" y="21600"/>
                </a:ln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73" name="Shape 373"/>
          <p:cNvSpPr/>
          <p:nvPr/>
        </p:nvSpPr>
        <p:spPr>
          <a:xfrm flipH="1">
            <a:off x="4279900" y="4699000"/>
            <a:ext cx="6083301" cy="431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44" y="10800"/>
                </a:lnTo>
                <a:lnTo>
                  <a:pt x="12807" y="0"/>
                </a:lnTo>
                <a:lnTo>
                  <a:pt x="21600" y="21600"/>
                </a:ln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74" name="Shape 374"/>
          <p:cNvSpPr/>
          <p:nvPr/>
        </p:nvSpPr>
        <p:spPr>
          <a:xfrm rot="10800000" flipH="1">
            <a:off x="7645400" y="4711699"/>
            <a:ext cx="5511801" cy="304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5" y="0"/>
                </a:lnTo>
                <a:lnTo>
                  <a:pt x="7080" y="6988"/>
                </a:lnTo>
                <a:lnTo>
                  <a:pt x="12807" y="0"/>
                </a:lnTo>
                <a:lnTo>
                  <a:pt x="15963" y="0"/>
                </a:lnTo>
                <a:lnTo>
                  <a:pt x="21600" y="21600"/>
                </a:ln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8045449" y="6756400"/>
            <a:ext cx="5623987" cy="3898567"/>
          </a:xfrm>
          <a:prstGeom prst="ellipse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0639" marR="40639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Gill Sans"/>
            </a:endParaRP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Carbohydrates-Yellow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10987" y="3853008"/>
            <a:ext cx="102592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0639" marR="40639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Gill San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84720" y="2851216"/>
            <a:ext cx="1765300" cy="2578100"/>
            <a:chOff x="2286000" y="6350000"/>
            <a:chExt cx="1765300" cy="2578100"/>
          </a:xfrm>
        </p:grpSpPr>
        <p:grpSp>
          <p:nvGrpSpPr>
            <p:cNvPr id="6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13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7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8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560388" y="6178550"/>
            <a:ext cx="1765300" cy="2578100"/>
            <a:chOff x="2286000" y="6350000"/>
            <a:chExt cx="1765300" cy="2578100"/>
          </a:xfrm>
        </p:grpSpPr>
        <p:grpSp>
          <p:nvGrpSpPr>
            <p:cNvPr id="19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26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8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0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0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21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5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2658743" y="6245225"/>
            <a:ext cx="1765300" cy="2578100"/>
            <a:chOff x="2286000" y="6350000"/>
            <a:chExt cx="1765300" cy="2578100"/>
          </a:xfrm>
        </p:grpSpPr>
        <p:grpSp>
          <p:nvGrpSpPr>
            <p:cNvPr id="32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39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3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33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34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6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8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924134" y="6043613"/>
            <a:ext cx="1765300" cy="2578100"/>
            <a:chOff x="2286000" y="6350000"/>
            <a:chExt cx="1765300" cy="2578100"/>
          </a:xfrm>
        </p:grpSpPr>
        <p:grpSp>
          <p:nvGrpSpPr>
            <p:cNvPr id="45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52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46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47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5143209" y="2577259"/>
            <a:ext cx="1765300" cy="2578100"/>
            <a:chOff x="2286000" y="6350000"/>
            <a:chExt cx="1765300" cy="2578100"/>
          </a:xfrm>
        </p:grpSpPr>
        <p:grpSp>
          <p:nvGrpSpPr>
            <p:cNvPr id="58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65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59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60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7426033" y="6043613"/>
            <a:ext cx="1765300" cy="2578100"/>
            <a:chOff x="2286000" y="6350000"/>
            <a:chExt cx="1765300" cy="2578100"/>
          </a:xfrm>
        </p:grpSpPr>
        <p:grpSp>
          <p:nvGrpSpPr>
            <p:cNvPr id="71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78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72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73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4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5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6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7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2935622" y="2957574"/>
            <a:ext cx="1765300" cy="2578100"/>
            <a:chOff x="2286000" y="6350000"/>
            <a:chExt cx="1765300" cy="2578100"/>
          </a:xfrm>
        </p:grpSpPr>
        <p:grpSp>
          <p:nvGrpSpPr>
            <p:cNvPr id="84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91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85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86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9718494" y="2667747"/>
            <a:ext cx="1765300" cy="2578100"/>
            <a:chOff x="2286000" y="6350000"/>
            <a:chExt cx="1765300" cy="2578100"/>
          </a:xfrm>
        </p:grpSpPr>
        <p:grpSp>
          <p:nvGrpSpPr>
            <p:cNvPr id="97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104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6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7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8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98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99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3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09" name="Group 108"/>
          <p:cNvGrpSpPr/>
          <p:nvPr/>
        </p:nvGrpSpPr>
        <p:grpSpPr>
          <a:xfrm>
            <a:off x="7405396" y="2734422"/>
            <a:ext cx="1765300" cy="2578100"/>
            <a:chOff x="2286000" y="6350000"/>
            <a:chExt cx="1765300" cy="2578100"/>
          </a:xfrm>
        </p:grpSpPr>
        <p:grpSp>
          <p:nvGrpSpPr>
            <p:cNvPr id="110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117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9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0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1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11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112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3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4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5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6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22" name="Group 121"/>
          <p:cNvGrpSpPr/>
          <p:nvPr/>
        </p:nvGrpSpPr>
        <p:grpSpPr>
          <a:xfrm>
            <a:off x="9739131" y="5880100"/>
            <a:ext cx="1765300" cy="2578100"/>
            <a:chOff x="2286000" y="6350000"/>
            <a:chExt cx="1765300" cy="2578100"/>
          </a:xfrm>
        </p:grpSpPr>
        <p:grpSp>
          <p:nvGrpSpPr>
            <p:cNvPr id="123" name="Group 271"/>
            <p:cNvGrpSpPr/>
            <p:nvPr/>
          </p:nvGrpSpPr>
          <p:grpSpPr>
            <a:xfrm>
              <a:off x="2451100" y="7340600"/>
              <a:ext cx="1600200" cy="1587500"/>
              <a:chOff x="0" y="0"/>
              <a:chExt cx="1600200" cy="1587500"/>
            </a:xfrm>
          </p:grpSpPr>
          <p:sp>
            <p:nvSpPr>
              <p:cNvPr id="130" name="Shape 266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1" name="Shape 267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2" name="Shape 268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3" name="Shape 269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4" name="Shape 270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24" name="Group 277"/>
            <p:cNvGrpSpPr/>
            <p:nvPr/>
          </p:nvGrpSpPr>
          <p:grpSpPr>
            <a:xfrm>
              <a:off x="2286000" y="6350000"/>
              <a:ext cx="1600200" cy="1587500"/>
              <a:chOff x="0" y="0"/>
              <a:chExt cx="1600200" cy="1587500"/>
            </a:xfrm>
          </p:grpSpPr>
          <p:sp>
            <p:nvSpPr>
              <p:cNvPr id="125" name="Shape 272"/>
              <p:cNvSpPr/>
              <p:nvPr/>
            </p:nvSpPr>
            <p:spPr>
              <a:xfrm>
                <a:off x="258762" y="966787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6" name="Shape 273"/>
              <p:cNvSpPr/>
              <p:nvPr/>
            </p:nvSpPr>
            <p:spPr>
              <a:xfrm>
                <a:off x="0" y="1196975"/>
                <a:ext cx="404813" cy="390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7" name="Shape 274"/>
              <p:cNvSpPr/>
              <p:nvPr/>
            </p:nvSpPr>
            <p:spPr>
              <a:xfrm>
                <a:off x="1193800" y="0"/>
                <a:ext cx="406400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8" name="Shape 275"/>
              <p:cNvSpPr/>
              <p:nvPr/>
            </p:nvSpPr>
            <p:spPr>
              <a:xfrm>
                <a:off x="903287" y="25082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9" name="Shape 276"/>
              <p:cNvSpPr/>
              <p:nvPr/>
            </p:nvSpPr>
            <p:spPr>
              <a:xfrm>
                <a:off x="571500" y="587375"/>
                <a:ext cx="404813" cy="388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54" y="0"/>
                    </a:moveTo>
                    <a:lnTo>
                      <a:pt x="19731" y="0"/>
                    </a:lnTo>
                    <a:lnTo>
                      <a:pt x="21600" y="12000"/>
                    </a:lnTo>
                    <a:lnTo>
                      <a:pt x="13085" y="21600"/>
                    </a:lnTo>
                    <a:lnTo>
                      <a:pt x="0" y="21600"/>
                    </a:lnTo>
                    <a:lnTo>
                      <a:pt x="104" y="8552"/>
                    </a:lnTo>
                    <a:lnTo>
                      <a:pt x="68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1289432"/>
      </p:ext>
    </p:extLst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5" y="0"/>
            <a:ext cx="8636740" cy="1647098"/>
          </a:xfrm>
        </p:spPr>
        <p:txBody>
          <a:bodyPr/>
          <a:lstStyle/>
          <a:p>
            <a:r>
              <a:rPr lang="en-US" sz="6600" dirty="0" smtClean="0"/>
              <a:t>Cholesterol-Green</a:t>
            </a:r>
            <a:endParaRPr lang="en-US" sz="6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718520" y="2916519"/>
            <a:ext cx="1102960" cy="2921000"/>
            <a:chOff x="4343400" y="6489700"/>
            <a:chExt cx="1102960" cy="2921000"/>
          </a:xfrm>
        </p:grpSpPr>
        <p:grpSp>
          <p:nvGrpSpPr>
            <p:cNvPr id="18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25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6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7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8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9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20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3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7744614" y="3018119"/>
            <a:ext cx="1102960" cy="2921000"/>
            <a:chOff x="4343400" y="6489700"/>
            <a:chExt cx="1102960" cy="2921000"/>
          </a:xfrm>
        </p:grpSpPr>
        <p:grpSp>
          <p:nvGrpSpPr>
            <p:cNvPr id="31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38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9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0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1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2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32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33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4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5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6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7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4175174" y="2841037"/>
            <a:ext cx="1102960" cy="2921000"/>
            <a:chOff x="4343400" y="6489700"/>
            <a:chExt cx="1102960" cy="2921000"/>
          </a:xfrm>
        </p:grpSpPr>
        <p:grpSp>
          <p:nvGrpSpPr>
            <p:cNvPr id="57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64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58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59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5890861" y="3018119"/>
            <a:ext cx="1102960" cy="2921000"/>
            <a:chOff x="4343400" y="6489700"/>
            <a:chExt cx="1102960" cy="2921000"/>
          </a:xfrm>
        </p:grpSpPr>
        <p:grpSp>
          <p:nvGrpSpPr>
            <p:cNvPr id="83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90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84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85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95" name="Group 94"/>
          <p:cNvGrpSpPr/>
          <p:nvPr/>
        </p:nvGrpSpPr>
        <p:grpSpPr>
          <a:xfrm>
            <a:off x="2349986" y="2916519"/>
            <a:ext cx="1102960" cy="2921000"/>
            <a:chOff x="4343400" y="6489700"/>
            <a:chExt cx="1102960" cy="2921000"/>
          </a:xfrm>
        </p:grpSpPr>
        <p:grpSp>
          <p:nvGrpSpPr>
            <p:cNvPr id="96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103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6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7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97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98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9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0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1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2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08" name="Group 107"/>
          <p:cNvGrpSpPr/>
          <p:nvPr/>
        </p:nvGrpSpPr>
        <p:grpSpPr>
          <a:xfrm>
            <a:off x="4343400" y="6489700"/>
            <a:ext cx="1102960" cy="2921000"/>
            <a:chOff x="4343400" y="6489700"/>
            <a:chExt cx="1102960" cy="2921000"/>
          </a:xfrm>
        </p:grpSpPr>
        <p:grpSp>
          <p:nvGrpSpPr>
            <p:cNvPr id="109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116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7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9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0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10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111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2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3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4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5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2511210" y="6642100"/>
            <a:ext cx="1102960" cy="2921000"/>
            <a:chOff x="4343400" y="6489700"/>
            <a:chExt cx="1102960" cy="2921000"/>
          </a:xfrm>
        </p:grpSpPr>
        <p:grpSp>
          <p:nvGrpSpPr>
            <p:cNvPr id="122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129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0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1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2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3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23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124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5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6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7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8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5834682" y="6489700"/>
            <a:ext cx="1102960" cy="2921000"/>
            <a:chOff x="4343400" y="6489700"/>
            <a:chExt cx="1102960" cy="2921000"/>
          </a:xfrm>
        </p:grpSpPr>
        <p:grpSp>
          <p:nvGrpSpPr>
            <p:cNvPr id="135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142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3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4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5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6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36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137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8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9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0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1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47" name="Group 146"/>
          <p:cNvGrpSpPr/>
          <p:nvPr/>
        </p:nvGrpSpPr>
        <p:grpSpPr>
          <a:xfrm>
            <a:off x="597605" y="6475567"/>
            <a:ext cx="1102960" cy="2921000"/>
            <a:chOff x="4343400" y="6489700"/>
            <a:chExt cx="1102960" cy="2921000"/>
          </a:xfrm>
        </p:grpSpPr>
        <p:grpSp>
          <p:nvGrpSpPr>
            <p:cNvPr id="148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155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6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7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8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9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49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150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1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2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3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4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160" name="Group 159"/>
          <p:cNvGrpSpPr/>
          <p:nvPr/>
        </p:nvGrpSpPr>
        <p:grpSpPr>
          <a:xfrm>
            <a:off x="7623699" y="6452455"/>
            <a:ext cx="1102960" cy="2921000"/>
            <a:chOff x="4343400" y="6489700"/>
            <a:chExt cx="1102960" cy="2921000"/>
          </a:xfrm>
        </p:grpSpPr>
        <p:grpSp>
          <p:nvGrpSpPr>
            <p:cNvPr id="161" name="Group 259"/>
            <p:cNvGrpSpPr/>
            <p:nvPr/>
          </p:nvGrpSpPr>
          <p:grpSpPr>
            <a:xfrm>
              <a:off x="4343400" y="6489700"/>
              <a:ext cx="937860" cy="1562100"/>
              <a:chOff x="0" y="0"/>
              <a:chExt cx="937859" cy="1562100"/>
            </a:xfrm>
          </p:grpSpPr>
          <p:sp>
            <p:nvSpPr>
              <p:cNvPr id="168" name="Shape 254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9" name="Shape 255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0" name="Shape 256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1" name="Shape 257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2" name="Shape 258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62" name="Group 265"/>
            <p:cNvGrpSpPr/>
            <p:nvPr/>
          </p:nvGrpSpPr>
          <p:grpSpPr>
            <a:xfrm>
              <a:off x="4508500" y="7848600"/>
              <a:ext cx="937860" cy="1562100"/>
              <a:chOff x="0" y="0"/>
              <a:chExt cx="937859" cy="1562100"/>
            </a:xfrm>
          </p:grpSpPr>
          <p:sp>
            <p:nvSpPr>
              <p:cNvPr id="163" name="Shape 260"/>
              <p:cNvSpPr/>
              <p:nvPr/>
            </p:nvSpPr>
            <p:spPr>
              <a:xfrm>
                <a:off x="87665" y="9144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4" name="Shape 261"/>
              <p:cNvSpPr/>
              <p:nvPr/>
            </p:nvSpPr>
            <p:spPr>
              <a:xfrm>
                <a:off x="87665" y="5588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5" name="Shape 262"/>
              <p:cNvSpPr/>
              <p:nvPr/>
            </p:nvSpPr>
            <p:spPr>
              <a:xfrm>
                <a:off x="367065" y="35560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6" name="Shape 263"/>
              <p:cNvSpPr/>
              <p:nvPr/>
            </p:nvSpPr>
            <p:spPr>
              <a:xfrm>
                <a:off x="430565" y="0"/>
                <a:ext cx="507295" cy="458055"/>
              </a:xfrm>
              <a:prstGeom prst="pentagon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7" name="Shape 264"/>
              <p:cNvSpPr/>
              <p:nvPr/>
            </p:nvSpPr>
            <p:spPr>
              <a:xfrm>
                <a:off x="0" y="1295400"/>
                <a:ext cx="330201" cy="266700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9013326" y="1647098"/>
            <a:ext cx="3301369" cy="7720661"/>
            <a:chOff x="9013326" y="1647098"/>
            <a:chExt cx="3301369" cy="7720661"/>
          </a:xfrm>
        </p:grpSpPr>
        <p:grpSp>
          <p:nvGrpSpPr>
            <p:cNvPr id="6" name="Group 5"/>
            <p:cNvGrpSpPr/>
            <p:nvPr/>
          </p:nvGrpSpPr>
          <p:grpSpPr>
            <a:xfrm>
              <a:off x="9042878" y="3196637"/>
              <a:ext cx="1399233" cy="1444037"/>
              <a:chOff x="9557842" y="2692400"/>
              <a:chExt cx="1399233" cy="1444037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99" name="Group 198"/>
            <p:cNvGrpSpPr/>
            <p:nvPr/>
          </p:nvGrpSpPr>
          <p:grpSpPr>
            <a:xfrm>
              <a:off x="9013326" y="1647098"/>
              <a:ext cx="1399233" cy="1444037"/>
              <a:chOff x="9557842" y="2692400"/>
              <a:chExt cx="1399233" cy="1444037"/>
            </a:xfrm>
          </p:grpSpPr>
          <p:sp>
            <p:nvSpPr>
              <p:cNvPr id="200" name="Oval 199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02" name="Group 201"/>
            <p:cNvGrpSpPr/>
            <p:nvPr/>
          </p:nvGrpSpPr>
          <p:grpSpPr>
            <a:xfrm>
              <a:off x="10771355" y="1647098"/>
              <a:ext cx="1399233" cy="1444037"/>
              <a:chOff x="9557842" y="2692400"/>
              <a:chExt cx="1399233" cy="1444037"/>
            </a:xfrm>
          </p:grpSpPr>
          <p:sp>
            <p:nvSpPr>
              <p:cNvPr id="203" name="Oval 202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08" name="Group 207"/>
            <p:cNvGrpSpPr/>
            <p:nvPr/>
          </p:nvGrpSpPr>
          <p:grpSpPr>
            <a:xfrm>
              <a:off x="9013326" y="4788867"/>
              <a:ext cx="1399233" cy="1444037"/>
              <a:chOff x="9557842" y="2767776"/>
              <a:chExt cx="1399233" cy="1444037"/>
            </a:xfrm>
          </p:grpSpPr>
          <p:sp>
            <p:nvSpPr>
              <p:cNvPr id="209" name="Oval 208"/>
              <p:cNvSpPr/>
              <p:nvPr/>
            </p:nvSpPr>
            <p:spPr>
              <a:xfrm>
                <a:off x="9557842" y="2767776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11" name="Group 210"/>
            <p:cNvGrpSpPr/>
            <p:nvPr/>
          </p:nvGrpSpPr>
          <p:grpSpPr>
            <a:xfrm>
              <a:off x="10771355" y="3213955"/>
              <a:ext cx="1399233" cy="1444037"/>
              <a:chOff x="9557842" y="2692400"/>
              <a:chExt cx="1399233" cy="1444037"/>
            </a:xfrm>
          </p:grpSpPr>
          <p:sp>
            <p:nvSpPr>
              <p:cNvPr id="212" name="Oval 211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14" name="Group 213"/>
            <p:cNvGrpSpPr/>
            <p:nvPr/>
          </p:nvGrpSpPr>
          <p:grpSpPr>
            <a:xfrm>
              <a:off x="10915462" y="6357585"/>
              <a:ext cx="1399233" cy="1444037"/>
              <a:chOff x="9557842" y="2692400"/>
              <a:chExt cx="1399233" cy="1444037"/>
            </a:xfrm>
          </p:grpSpPr>
          <p:sp>
            <p:nvSpPr>
              <p:cNvPr id="215" name="Oval 214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10809269" y="4773318"/>
              <a:ext cx="1399233" cy="1444037"/>
              <a:chOff x="9557842" y="2692400"/>
              <a:chExt cx="1399233" cy="1444037"/>
            </a:xfrm>
          </p:grpSpPr>
          <p:sp>
            <p:nvSpPr>
              <p:cNvPr id="218" name="Oval 217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20" name="Group 219"/>
            <p:cNvGrpSpPr/>
            <p:nvPr/>
          </p:nvGrpSpPr>
          <p:grpSpPr>
            <a:xfrm>
              <a:off x="10887076" y="7908567"/>
              <a:ext cx="1399233" cy="1444037"/>
              <a:chOff x="9557842" y="2692400"/>
              <a:chExt cx="1399233" cy="1444037"/>
            </a:xfrm>
          </p:grpSpPr>
          <p:sp>
            <p:nvSpPr>
              <p:cNvPr id="221" name="Oval 220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23" name="Group 222"/>
            <p:cNvGrpSpPr/>
            <p:nvPr/>
          </p:nvGrpSpPr>
          <p:grpSpPr>
            <a:xfrm>
              <a:off x="9022350" y="6367318"/>
              <a:ext cx="1399233" cy="1444037"/>
              <a:chOff x="9557842" y="2692400"/>
              <a:chExt cx="1399233" cy="1444037"/>
            </a:xfrm>
          </p:grpSpPr>
          <p:sp>
            <p:nvSpPr>
              <p:cNvPr id="224" name="Oval 223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226" name="Group 225"/>
            <p:cNvGrpSpPr/>
            <p:nvPr/>
          </p:nvGrpSpPr>
          <p:grpSpPr>
            <a:xfrm>
              <a:off x="9061793" y="7923722"/>
              <a:ext cx="1399233" cy="1444037"/>
              <a:chOff x="9557842" y="2692400"/>
              <a:chExt cx="1399233" cy="1444037"/>
            </a:xfrm>
          </p:grpSpPr>
          <p:sp>
            <p:nvSpPr>
              <p:cNvPr id="227" name="Oval 226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5956994"/>
      </p:ext>
    </p:extLst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Protein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Pieces- Orange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grpSp>
        <p:nvGrpSpPr>
          <p:cNvPr id="92162" name="Group 1"/>
          <p:cNvGrpSpPr>
            <a:grpSpLocks/>
          </p:cNvGrpSpPr>
          <p:nvPr/>
        </p:nvGrpSpPr>
        <p:grpSpPr bwMode="auto">
          <a:xfrm>
            <a:off x="1016000" y="6705600"/>
            <a:ext cx="1524000" cy="2717800"/>
            <a:chOff x="0" y="0"/>
            <a:chExt cx="1656" cy="2616"/>
          </a:xfrm>
        </p:grpSpPr>
        <p:sp>
          <p:nvSpPr>
            <p:cNvPr id="92326" name="AutoShape 2"/>
            <p:cNvSpPr>
              <a:spLocks/>
            </p:cNvSpPr>
            <p:nvPr/>
          </p:nvSpPr>
          <p:spPr bwMode="auto">
            <a:xfrm>
              <a:off x="8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7" name="AutoShape 3"/>
            <p:cNvSpPr>
              <a:spLocks/>
            </p:cNvSpPr>
            <p:nvPr/>
          </p:nvSpPr>
          <p:spPr bwMode="auto">
            <a:xfrm>
              <a:off x="167" y="720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8" name="AutoShape 4"/>
            <p:cNvSpPr>
              <a:spLocks/>
            </p:cNvSpPr>
            <p:nvPr/>
          </p:nvSpPr>
          <p:spPr bwMode="auto">
            <a:xfrm>
              <a:off x="326" y="728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9" name="AutoShape 5"/>
            <p:cNvSpPr>
              <a:spLocks/>
            </p:cNvSpPr>
            <p:nvPr/>
          </p:nvSpPr>
          <p:spPr bwMode="auto">
            <a:xfrm>
              <a:off x="486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30" name="AutoShape 6"/>
            <p:cNvSpPr>
              <a:spLocks/>
            </p:cNvSpPr>
            <p:nvPr/>
          </p:nvSpPr>
          <p:spPr bwMode="auto">
            <a:xfrm>
              <a:off x="645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31" name="AutoShape 7"/>
            <p:cNvSpPr>
              <a:spLocks/>
            </p:cNvSpPr>
            <p:nvPr/>
          </p:nvSpPr>
          <p:spPr bwMode="auto">
            <a:xfrm>
              <a:off x="804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32" name="AutoShape 8"/>
            <p:cNvSpPr>
              <a:spLocks/>
            </p:cNvSpPr>
            <p:nvPr/>
          </p:nvSpPr>
          <p:spPr bwMode="auto">
            <a:xfrm>
              <a:off x="963" y="704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33" name="Oval 9"/>
            <p:cNvSpPr>
              <a:spLocks/>
            </p:cNvSpPr>
            <p:nvPr/>
          </p:nvSpPr>
          <p:spPr bwMode="auto">
            <a:xfrm>
              <a:off x="645" y="1976"/>
              <a:ext cx="1011" cy="5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92334" name="Group 28"/>
            <p:cNvGrpSpPr>
              <a:grpSpLocks/>
            </p:cNvGrpSpPr>
            <p:nvPr/>
          </p:nvGrpSpPr>
          <p:grpSpPr bwMode="auto">
            <a:xfrm>
              <a:off x="0" y="0"/>
              <a:ext cx="931" cy="968"/>
              <a:chOff x="0" y="0"/>
              <a:chExt cx="931" cy="968"/>
            </a:xfrm>
          </p:grpSpPr>
          <p:sp>
            <p:nvSpPr>
              <p:cNvPr id="92335" name="Oval 11"/>
              <p:cNvSpPr>
                <a:spLocks/>
              </p:cNvSpPr>
              <p:nvPr/>
            </p:nvSpPr>
            <p:spPr bwMode="auto">
              <a:xfrm>
                <a:off x="0" y="96"/>
                <a:ext cx="931" cy="872"/>
              </a:xfrm>
              <a:prstGeom prst="ellipse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336" name="Oval 12"/>
              <p:cNvSpPr>
                <a:spLocks/>
              </p:cNvSpPr>
              <p:nvPr/>
            </p:nvSpPr>
            <p:spPr bwMode="auto">
              <a:xfrm>
                <a:off x="119" y="0"/>
                <a:ext cx="709" cy="672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92163" name="Group 1"/>
          <p:cNvGrpSpPr>
            <a:grpSpLocks/>
          </p:cNvGrpSpPr>
          <p:nvPr/>
        </p:nvGrpSpPr>
        <p:grpSpPr bwMode="auto">
          <a:xfrm>
            <a:off x="2768600" y="6705600"/>
            <a:ext cx="1524000" cy="2717800"/>
            <a:chOff x="0" y="0"/>
            <a:chExt cx="1656" cy="2616"/>
          </a:xfrm>
        </p:grpSpPr>
        <p:sp>
          <p:nvSpPr>
            <p:cNvPr id="92315" name="AutoShape 2"/>
            <p:cNvSpPr>
              <a:spLocks/>
            </p:cNvSpPr>
            <p:nvPr/>
          </p:nvSpPr>
          <p:spPr bwMode="auto">
            <a:xfrm>
              <a:off x="8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16" name="AutoShape 3"/>
            <p:cNvSpPr>
              <a:spLocks/>
            </p:cNvSpPr>
            <p:nvPr/>
          </p:nvSpPr>
          <p:spPr bwMode="auto">
            <a:xfrm>
              <a:off x="167" y="720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17" name="AutoShape 4"/>
            <p:cNvSpPr>
              <a:spLocks/>
            </p:cNvSpPr>
            <p:nvPr/>
          </p:nvSpPr>
          <p:spPr bwMode="auto">
            <a:xfrm>
              <a:off x="326" y="728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18" name="AutoShape 5"/>
            <p:cNvSpPr>
              <a:spLocks/>
            </p:cNvSpPr>
            <p:nvPr/>
          </p:nvSpPr>
          <p:spPr bwMode="auto">
            <a:xfrm>
              <a:off x="486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19" name="AutoShape 6"/>
            <p:cNvSpPr>
              <a:spLocks/>
            </p:cNvSpPr>
            <p:nvPr/>
          </p:nvSpPr>
          <p:spPr bwMode="auto">
            <a:xfrm>
              <a:off x="645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0" name="AutoShape 7"/>
            <p:cNvSpPr>
              <a:spLocks/>
            </p:cNvSpPr>
            <p:nvPr/>
          </p:nvSpPr>
          <p:spPr bwMode="auto">
            <a:xfrm>
              <a:off x="804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1" name="AutoShape 8"/>
            <p:cNvSpPr>
              <a:spLocks/>
            </p:cNvSpPr>
            <p:nvPr/>
          </p:nvSpPr>
          <p:spPr bwMode="auto">
            <a:xfrm>
              <a:off x="963" y="704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22" name="Oval 9"/>
            <p:cNvSpPr>
              <a:spLocks/>
            </p:cNvSpPr>
            <p:nvPr/>
          </p:nvSpPr>
          <p:spPr bwMode="auto">
            <a:xfrm>
              <a:off x="645" y="1976"/>
              <a:ext cx="1011" cy="5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92323" name="Group 28"/>
            <p:cNvGrpSpPr>
              <a:grpSpLocks/>
            </p:cNvGrpSpPr>
            <p:nvPr/>
          </p:nvGrpSpPr>
          <p:grpSpPr bwMode="auto">
            <a:xfrm>
              <a:off x="0" y="0"/>
              <a:ext cx="931" cy="968"/>
              <a:chOff x="0" y="0"/>
              <a:chExt cx="931" cy="968"/>
            </a:xfrm>
          </p:grpSpPr>
          <p:sp>
            <p:nvSpPr>
              <p:cNvPr id="92324" name="Oval 11"/>
              <p:cNvSpPr>
                <a:spLocks/>
              </p:cNvSpPr>
              <p:nvPr/>
            </p:nvSpPr>
            <p:spPr bwMode="auto">
              <a:xfrm>
                <a:off x="0" y="96"/>
                <a:ext cx="931" cy="872"/>
              </a:xfrm>
              <a:prstGeom prst="ellipse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325" name="Oval 12"/>
              <p:cNvSpPr>
                <a:spLocks/>
              </p:cNvSpPr>
              <p:nvPr/>
            </p:nvSpPr>
            <p:spPr bwMode="auto">
              <a:xfrm>
                <a:off x="119" y="0"/>
                <a:ext cx="709" cy="672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92164" name="Group 1"/>
          <p:cNvGrpSpPr>
            <a:grpSpLocks/>
          </p:cNvGrpSpPr>
          <p:nvPr/>
        </p:nvGrpSpPr>
        <p:grpSpPr bwMode="auto">
          <a:xfrm>
            <a:off x="4368800" y="6781800"/>
            <a:ext cx="1524000" cy="2717800"/>
            <a:chOff x="0" y="0"/>
            <a:chExt cx="1656" cy="2616"/>
          </a:xfrm>
        </p:grpSpPr>
        <p:sp>
          <p:nvSpPr>
            <p:cNvPr id="92304" name="AutoShape 2"/>
            <p:cNvSpPr>
              <a:spLocks/>
            </p:cNvSpPr>
            <p:nvPr/>
          </p:nvSpPr>
          <p:spPr bwMode="auto">
            <a:xfrm>
              <a:off x="8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05" name="AutoShape 3"/>
            <p:cNvSpPr>
              <a:spLocks/>
            </p:cNvSpPr>
            <p:nvPr/>
          </p:nvSpPr>
          <p:spPr bwMode="auto">
            <a:xfrm>
              <a:off x="167" y="720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06" name="AutoShape 4"/>
            <p:cNvSpPr>
              <a:spLocks/>
            </p:cNvSpPr>
            <p:nvPr/>
          </p:nvSpPr>
          <p:spPr bwMode="auto">
            <a:xfrm>
              <a:off x="326" y="728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07" name="AutoShape 5"/>
            <p:cNvSpPr>
              <a:spLocks/>
            </p:cNvSpPr>
            <p:nvPr/>
          </p:nvSpPr>
          <p:spPr bwMode="auto">
            <a:xfrm>
              <a:off x="486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08" name="AutoShape 6"/>
            <p:cNvSpPr>
              <a:spLocks/>
            </p:cNvSpPr>
            <p:nvPr/>
          </p:nvSpPr>
          <p:spPr bwMode="auto">
            <a:xfrm>
              <a:off x="645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09" name="AutoShape 7"/>
            <p:cNvSpPr>
              <a:spLocks/>
            </p:cNvSpPr>
            <p:nvPr/>
          </p:nvSpPr>
          <p:spPr bwMode="auto">
            <a:xfrm>
              <a:off x="804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10" name="AutoShape 8"/>
            <p:cNvSpPr>
              <a:spLocks/>
            </p:cNvSpPr>
            <p:nvPr/>
          </p:nvSpPr>
          <p:spPr bwMode="auto">
            <a:xfrm>
              <a:off x="963" y="704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11" name="Oval 9"/>
            <p:cNvSpPr>
              <a:spLocks/>
            </p:cNvSpPr>
            <p:nvPr/>
          </p:nvSpPr>
          <p:spPr bwMode="auto">
            <a:xfrm>
              <a:off x="645" y="1976"/>
              <a:ext cx="1011" cy="5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92312" name="Group 28"/>
            <p:cNvGrpSpPr>
              <a:grpSpLocks/>
            </p:cNvGrpSpPr>
            <p:nvPr/>
          </p:nvGrpSpPr>
          <p:grpSpPr bwMode="auto">
            <a:xfrm>
              <a:off x="0" y="0"/>
              <a:ext cx="931" cy="968"/>
              <a:chOff x="0" y="0"/>
              <a:chExt cx="931" cy="968"/>
            </a:xfrm>
          </p:grpSpPr>
          <p:sp>
            <p:nvSpPr>
              <p:cNvPr id="92313" name="Oval 11"/>
              <p:cNvSpPr>
                <a:spLocks/>
              </p:cNvSpPr>
              <p:nvPr/>
            </p:nvSpPr>
            <p:spPr bwMode="auto">
              <a:xfrm>
                <a:off x="0" y="96"/>
                <a:ext cx="931" cy="872"/>
              </a:xfrm>
              <a:prstGeom prst="ellipse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314" name="Oval 12"/>
              <p:cNvSpPr>
                <a:spLocks/>
              </p:cNvSpPr>
              <p:nvPr/>
            </p:nvSpPr>
            <p:spPr bwMode="auto">
              <a:xfrm>
                <a:off x="119" y="0"/>
                <a:ext cx="709" cy="672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92165" name="Group 1"/>
          <p:cNvGrpSpPr>
            <a:grpSpLocks/>
          </p:cNvGrpSpPr>
          <p:nvPr/>
        </p:nvGrpSpPr>
        <p:grpSpPr bwMode="auto">
          <a:xfrm>
            <a:off x="5892800" y="6781800"/>
            <a:ext cx="1524000" cy="2717800"/>
            <a:chOff x="0" y="0"/>
            <a:chExt cx="1656" cy="2616"/>
          </a:xfrm>
        </p:grpSpPr>
        <p:sp>
          <p:nvSpPr>
            <p:cNvPr id="92293" name="AutoShape 2"/>
            <p:cNvSpPr>
              <a:spLocks/>
            </p:cNvSpPr>
            <p:nvPr/>
          </p:nvSpPr>
          <p:spPr bwMode="auto">
            <a:xfrm>
              <a:off x="8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94" name="AutoShape 3"/>
            <p:cNvSpPr>
              <a:spLocks/>
            </p:cNvSpPr>
            <p:nvPr/>
          </p:nvSpPr>
          <p:spPr bwMode="auto">
            <a:xfrm>
              <a:off x="167" y="720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95" name="AutoShape 4"/>
            <p:cNvSpPr>
              <a:spLocks/>
            </p:cNvSpPr>
            <p:nvPr/>
          </p:nvSpPr>
          <p:spPr bwMode="auto">
            <a:xfrm>
              <a:off x="326" y="728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96" name="AutoShape 5"/>
            <p:cNvSpPr>
              <a:spLocks/>
            </p:cNvSpPr>
            <p:nvPr/>
          </p:nvSpPr>
          <p:spPr bwMode="auto">
            <a:xfrm>
              <a:off x="486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97" name="AutoShape 6"/>
            <p:cNvSpPr>
              <a:spLocks/>
            </p:cNvSpPr>
            <p:nvPr/>
          </p:nvSpPr>
          <p:spPr bwMode="auto">
            <a:xfrm>
              <a:off x="645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98" name="AutoShape 7"/>
            <p:cNvSpPr>
              <a:spLocks/>
            </p:cNvSpPr>
            <p:nvPr/>
          </p:nvSpPr>
          <p:spPr bwMode="auto">
            <a:xfrm>
              <a:off x="804" y="720"/>
              <a:ext cx="127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99" name="AutoShape 8"/>
            <p:cNvSpPr>
              <a:spLocks/>
            </p:cNvSpPr>
            <p:nvPr/>
          </p:nvSpPr>
          <p:spPr bwMode="auto">
            <a:xfrm>
              <a:off x="963" y="704"/>
              <a:ext cx="128" cy="1888"/>
            </a:xfrm>
            <a:prstGeom prst="roundRect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300" name="Oval 9"/>
            <p:cNvSpPr>
              <a:spLocks/>
            </p:cNvSpPr>
            <p:nvPr/>
          </p:nvSpPr>
          <p:spPr bwMode="auto">
            <a:xfrm>
              <a:off x="645" y="1976"/>
              <a:ext cx="1011" cy="5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92301" name="Group 28"/>
            <p:cNvGrpSpPr>
              <a:grpSpLocks/>
            </p:cNvGrpSpPr>
            <p:nvPr/>
          </p:nvGrpSpPr>
          <p:grpSpPr bwMode="auto">
            <a:xfrm>
              <a:off x="0" y="0"/>
              <a:ext cx="931" cy="968"/>
              <a:chOff x="0" y="0"/>
              <a:chExt cx="931" cy="968"/>
            </a:xfrm>
          </p:grpSpPr>
          <p:sp>
            <p:nvSpPr>
              <p:cNvPr id="92302" name="Oval 11"/>
              <p:cNvSpPr>
                <a:spLocks/>
              </p:cNvSpPr>
              <p:nvPr/>
            </p:nvSpPr>
            <p:spPr bwMode="auto">
              <a:xfrm>
                <a:off x="0" y="96"/>
                <a:ext cx="931" cy="872"/>
              </a:xfrm>
              <a:prstGeom prst="ellipse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303" name="Oval 12"/>
              <p:cNvSpPr>
                <a:spLocks/>
              </p:cNvSpPr>
              <p:nvPr/>
            </p:nvSpPr>
            <p:spPr bwMode="auto">
              <a:xfrm>
                <a:off x="119" y="0"/>
                <a:ext cx="709" cy="672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7569200" y="6705600"/>
            <a:ext cx="5105400" cy="2794000"/>
            <a:chOff x="7569200" y="6705600"/>
            <a:chExt cx="5105400" cy="2794000"/>
          </a:xfrm>
        </p:grpSpPr>
        <p:grpSp>
          <p:nvGrpSpPr>
            <p:cNvPr id="92166" name="Group 1"/>
            <p:cNvGrpSpPr>
              <a:grpSpLocks/>
            </p:cNvGrpSpPr>
            <p:nvPr/>
          </p:nvGrpSpPr>
          <p:grpSpPr bwMode="auto">
            <a:xfrm>
              <a:off x="7569200" y="6781800"/>
              <a:ext cx="1524000" cy="2717800"/>
              <a:chOff x="0" y="0"/>
              <a:chExt cx="1656" cy="2616"/>
            </a:xfrm>
          </p:grpSpPr>
          <p:sp>
            <p:nvSpPr>
              <p:cNvPr id="92282" name="AutoShape 2"/>
              <p:cNvSpPr>
                <a:spLocks/>
              </p:cNvSpPr>
              <p:nvPr/>
            </p:nvSpPr>
            <p:spPr bwMode="auto">
              <a:xfrm>
                <a:off x="8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83" name="AutoShape 3"/>
              <p:cNvSpPr>
                <a:spLocks/>
              </p:cNvSpPr>
              <p:nvPr/>
            </p:nvSpPr>
            <p:spPr bwMode="auto">
              <a:xfrm>
                <a:off x="167" y="720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84" name="AutoShape 4"/>
              <p:cNvSpPr>
                <a:spLocks/>
              </p:cNvSpPr>
              <p:nvPr/>
            </p:nvSpPr>
            <p:spPr bwMode="auto">
              <a:xfrm>
                <a:off x="326" y="728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85" name="AutoShape 5"/>
              <p:cNvSpPr>
                <a:spLocks/>
              </p:cNvSpPr>
              <p:nvPr/>
            </p:nvSpPr>
            <p:spPr bwMode="auto">
              <a:xfrm>
                <a:off x="486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86" name="AutoShape 6"/>
              <p:cNvSpPr>
                <a:spLocks/>
              </p:cNvSpPr>
              <p:nvPr/>
            </p:nvSpPr>
            <p:spPr bwMode="auto">
              <a:xfrm>
                <a:off x="645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87" name="AutoShape 7"/>
              <p:cNvSpPr>
                <a:spLocks/>
              </p:cNvSpPr>
              <p:nvPr/>
            </p:nvSpPr>
            <p:spPr bwMode="auto">
              <a:xfrm>
                <a:off x="804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88" name="AutoShape 8"/>
              <p:cNvSpPr>
                <a:spLocks/>
              </p:cNvSpPr>
              <p:nvPr/>
            </p:nvSpPr>
            <p:spPr bwMode="auto">
              <a:xfrm>
                <a:off x="963" y="704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89" name="Oval 9"/>
              <p:cNvSpPr>
                <a:spLocks/>
              </p:cNvSpPr>
              <p:nvPr/>
            </p:nvSpPr>
            <p:spPr bwMode="auto">
              <a:xfrm>
                <a:off x="645" y="1976"/>
                <a:ext cx="1011" cy="5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92290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31" cy="968"/>
                <a:chOff x="0" y="0"/>
                <a:chExt cx="931" cy="968"/>
              </a:xfrm>
            </p:grpSpPr>
            <p:sp>
              <p:nvSpPr>
                <p:cNvPr id="92291" name="Oval 11"/>
                <p:cNvSpPr>
                  <a:spLocks/>
                </p:cNvSpPr>
                <p:nvPr/>
              </p:nvSpPr>
              <p:spPr bwMode="auto">
                <a:xfrm>
                  <a:off x="0" y="96"/>
                  <a:ext cx="931" cy="872"/>
                </a:xfrm>
                <a:prstGeom prst="ellipse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92292" name="Oval 12"/>
                <p:cNvSpPr>
                  <a:spLocks/>
                </p:cNvSpPr>
                <p:nvPr/>
              </p:nvSpPr>
              <p:spPr bwMode="auto">
                <a:xfrm>
                  <a:off x="119" y="0"/>
                  <a:ext cx="709" cy="672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2167" name="Group 1"/>
            <p:cNvGrpSpPr>
              <a:grpSpLocks/>
            </p:cNvGrpSpPr>
            <p:nvPr/>
          </p:nvGrpSpPr>
          <p:grpSpPr bwMode="auto">
            <a:xfrm>
              <a:off x="9398000" y="6705600"/>
              <a:ext cx="1524000" cy="2717800"/>
              <a:chOff x="0" y="0"/>
              <a:chExt cx="1656" cy="2616"/>
            </a:xfrm>
          </p:grpSpPr>
          <p:sp>
            <p:nvSpPr>
              <p:cNvPr id="92271" name="AutoShape 2"/>
              <p:cNvSpPr>
                <a:spLocks/>
              </p:cNvSpPr>
              <p:nvPr/>
            </p:nvSpPr>
            <p:spPr bwMode="auto">
              <a:xfrm>
                <a:off x="8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72" name="AutoShape 3"/>
              <p:cNvSpPr>
                <a:spLocks/>
              </p:cNvSpPr>
              <p:nvPr/>
            </p:nvSpPr>
            <p:spPr bwMode="auto">
              <a:xfrm>
                <a:off x="167" y="720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73" name="AutoShape 4"/>
              <p:cNvSpPr>
                <a:spLocks/>
              </p:cNvSpPr>
              <p:nvPr/>
            </p:nvSpPr>
            <p:spPr bwMode="auto">
              <a:xfrm>
                <a:off x="326" y="728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74" name="AutoShape 5"/>
              <p:cNvSpPr>
                <a:spLocks/>
              </p:cNvSpPr>
              <p:nvPr/>
            </p:nvSpPr>
            <p:spPr bwMode="auto">
              <a:xfrm>
                <a:off x="486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75" name="AutoShape 6"/>
              <p:cNvSpPr>
                <a:spLocks/>
              </p:cNvSpPr>
              <p:nvPr/>
            </p:nvSpPr>
            <p:spPr bwMode="auto">
              <a:xfrm>
                <a:off x="645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76" name="AutoShape 7"/>
              <p:cNvSpPr>
                <a:spLocks/>
              </p:cNvSpPr>
              <p:nvPr/>
            </p:nvSpPr>
            <p:spPr bwMode="auto">
              <a:xfrm>
                <a:off x="804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77" name="AutoShape 8"/>
              <p:cNvSpPr>
                <a:spLocks/>
              </p:cNvSpPr>
              <p:nvPr/>
            </p:nvSpPr>
            <p:spPr bwMode="auto">
              <a:xfrm>
                <a:off x="963" y="704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78" name="Oval 9"/>
              <p:cNvSpPr>
                <a:spLocks/>
              </p:cNvSpPr>
              <p:nvPr/>
            </p:nvSpPr>
            <p:spPr bwMode="auto">
              <a:xfrm>
                <a:off x="645" y="1976"/>
                <a:ext cx="1011" cy="5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9227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31" cy="968"/>
                <a:chOff x="0" y="0"/>
                <a:chExt cx="931" cy="968"/>
              </a:xfrm>
            </p:grpSpPr>
            <p:sp>
              <p:nvSpPr>
                <p:cNvPr id="92280" name="Oval 11"/>
                <p:cNvSpPr>
                  <a:spLocks/>
                </p:cNvSpPr>
                <p:nvPr/>
              </p:nvSpPr>
              <p:spPr bwMode="auto">
                <a:xfrm>
                  <a:off x="0" y="96"/>
                  <a:ext cx="931" cy="872"/>
                </a:xfrm>
                <a:prstGeom prst="ellipse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92281" name="Oval 12"/>
                <p:cNvSpPr>
                  <a:spLocks/>
                </p:cNvSpPr>
                <p:nvPr/>
              </p:nvSpPr>
              <p:spPr bwMode="auto">
                <a:xfrm>
                  <a:off x="119" y="0"/>
                  <a:ext cx="709" cy="672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2168" name="Group 1"/>
            <p:cNvGrpSpPr>
              <a:grpSpLocks/>
            </p:cNvGrpSpPr>
            <p:nvPr/>
          </p:nvGrpSpPr>
          <p:grpSpPr bwMode="auto">
            <a:xfrm>
              <a:off x="11150600" y="6705600"/>
              <a:ext cx="1524000" cy="2717800"/>
              <a:chOff x="0" y="0"/>
              <a:chExt cx="1656" cy="2616"/>
            </a:xfrm>
          </p:grpSpPr>
          <p:sp>
            <p:nvSpPr>
              <p:cNvPr id="92260" name="AutoShape 2"/>
              <p:cNvSpPr>
                <a:spLocks/>
              </p:cNvSpPr>
              <p:nvPr/>
            </p:nvSpPr>
            <p:spPr bwMode="auto">
              <a:xfrm>
                <a:off x="8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61" name="AutoShape 3"/>
              <p:cNvSpPr>
                <a:spLocks/>
              </p:cNvSpPr>
              <p:nvPr/>
            </p:nvSpPr>
            <p:spPr bwMode="auto">
              <a:xfrm>
                <a:off x="167" y="720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62" name="AutoShape 4"/>
              <p:cNvSpPr>
                <a:spLocks/>
              </p:cNvSpPr>
              <p:nvPr/>
            </p:nvSpPr>
            <p:spPr bwMode="auto">
              <a:xfrm>
                <a:off x="326" y="728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63" name="AutoShape 5"/>
              <p:cNvSpPr>
                <a:spLocks/>
              </p:cNvSpPr>
              <p:nvPr/>
            </p:nvSpPr>
            <p:spPr bwMode="auto">
              <a:xfrm>
                <a:off x="486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64" name="AutoShape 6"/>
              <p:cNvSpPr>
                <a:spLocks/>
              </p:cNvSpPr>
              <p:nvPr/>
            </p:nvSpPr>
            <p:spPr bwMode="auto">
              <a:xfrm>
                <a:off x="645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65" name="AutoShape 7"/>
              <p:cNvSpPr>
                <a:spLocks/>
              </p:cNvSpPr>
              <p:nvPr/>
            </p:nvSpPr>
            <p:spPr bwMode="auto">
              <a:xfrm>
                <a:off x="804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66" name="AutoShape 8"/>
              <p:cNvSpPr>
                <a:spLocks/>
              </p:cNvSpPr>
              <p:nvPr/>
            </p:nvSpPr>
            <p:spPr bwMode="auto">
              <a:xfrm>
                <a:off x="963" y="704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67" name="Oval 9"/>
              <p:cNvSpPr>
                <a:spLocks/>
              </p:cNvSpPr>
              <p:nvPr/>
            </p:nvSpPr>
            <p:spPr bwMode="auto">
              <a:xfrm>
                <a:off x="645" y="1976"/>
                <a:ext cx="1011" cy="5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92268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31" cy="968"/>
                <a:chOff x="0" y="0"/>
                <a:chExt cx="931" cy="968"/>
              </a:xfrm>
            </p:grpSpPr>
            <p:sp>
              <p:nvSpPr>
                <p:cNvPr id="92269" name="Oval 11"/>
                <p:cNvSpPr>
                  <a:spLocks/>
                </p:cNvSpPr>
                <p:nvPr/>
              </p:nvSpPr>
              <p:spPr bwMode="auto">
                <a:xfrm>
                  <a:off x="0" y="96"/>
                  <a:ext cx="931" cy="872"/>
                </a:xfrm>
                <a:prstGeom prst="ellipse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92270" name="Oval 12"/>
                <p:cNvSpPr>
                  <a:spLocks/>
                </p:cNvSpPr>
                <p:nvPr/>
              </p:nvSpPr>
              <p:spPr bwMode="auto">
                <a:xfrm>
                  <a:off x="119" y="0"/>
                  <a:ext cx="709" cy="672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92169" name="Group 144"/>
          <p:cNvGrpSpPr>
            <a:grpSpLocks/>
          </p:cNvGrpSpPr>
          <p:nvPr/>
        </p:nvGrpSpPr>
        <p:grpSpPr bwMode="auto">
          <a:xfrm>
            <a:off x="2540000" y="2133600"/>
            <a:ext cx="1143000" cy="1981200"/>
            <a:chOff x="0" y="0"/>
            <a:chExt cx="800" cy="1816"/>
          </a:xfrm>
        </p:grpSpPr>
        <p:sp>
          <p:nvSpPr>
            <p:cNvPr id="92258" name="Oval 145"/>
            <p:cNvSpPr>
              <a:spLocks/>
            </p:cNvSpPr>
            <p:nvPr/>
          </p:nvSpPr>
          <p:spPr bwMode="auto">
            <a:xfrm>
              <a:off x="0" y="0"/>
              <a:ext cx="800" cy="1816"/>
            </a:xfrm>
            <a:prstGeom prst="ellipse">
              <a:avLst/>
            </a:prstGeom>
            <a:solidFill>
              <a:srgbClr val="9999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59" name="Rectangle 146"/>
            <p:cNvSpPr>
              <a:spLocks/>
            </p:cNvSpPr>
            <p:nvPr/>
          </p:nvSpPr>
          <p:spPr bwMode="auto">
            <a:xfrm>
              <a:off x="360" y="0"/>
              <a:ext cx="104" cy="1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92171" name="Group 144"/>
          <p:cNvGrpSpPr>
            <a:grpSpLocks/>
          </p:cNvGrpSpPr>
          <p:nvPr/>
        </p:nvGrpSpPr>
        <p:grpSpPr bwMode="auto">
          <a:xfrm>
            <a:off x="4149725" y="2133600"/>
            <a:ext cx="1143000" cy="1981200"/>
            <a:chOff x="0" y="0"/>
            <a:chExt cx="800" cy="1816"/>
          </a:xfrm>
        </p:grpSpPr>
        <p:sp>
          <p:nvSpPr>
            <p:cNvPr id="92247" name="Oval 145"/>
            <p:cNvSpPr>
              <a:spLocks/>
            </p:cNvSpPr>
            <p:nvPr/>
          </p:nvSpPr>
          <p:spPr bwMode="auto">
            <a:xfrm>
              <a:off x="0" y="0"/>
              <a:ext cx="800" cy="1816"/>
            </a:xfrm>
            <a:prstGeom prst="ellipse">
              <a:avLst/>
            </a:prstGeom>
            <a:solidFill>
              <a:srgbClr val="9999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48" name="Rectangle 146"/>
            <p:cNvSpPr>
              <a:spLocks/>
            </p:cNvSpPr>
            <p:nvPr/>
          </p:nvSpPr>
          <p:spPr bwMode="auto">
            <a:xfrm>
              <a:off x="360" y="0"/>
              <a:ext cx="104" cy="1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92172" name="Group 144"/>
          <p:cNvGrpSpPr>
            <a:grpSpLocks/>
          </p:cNvGrpSpPr>
          <p:nvPr/>
        </p:nvGrpSpPr>
        <p:grpSpPr bwMode="auto">
          <a:xfrm>
            <a:off x="5816600" y="2133600"/>
            <a:ext cx="1143000" cy="1981200"/>
            <a:chOff x="0" y="0"/>
            <a:chExt cx="800" cy="1816"/>
          </a:xfrm>
        </p:grpSpPr>
        <p:sp>
          <p:nvSpPr>
            <p:cNvPr id="92245" name="Oval 145"/>
            <p:cNvSpPr>
              <a:spLocks/>
            </p:cNvSpPr>
            <p:nvPr/>
          </p:nvSpPr>
          <p:spPr bwMode="auto">
            <a:xfrm>
              <a:off x="0" y="0"/>
              <a:ext cx="800" cy="1816"/>
            </a:xfrm>
            <a:prstGeom prst="ellipse">
              <a:avLst/>
            </a:prstGeom>
            <a:solidFill>
              <a:srgbClr val="9999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46" name="Rectangle 146"/>
            <p:cNvSpPr>
              <a:spLocks/>
            </p:cNvSpPr>
            <p:nvPr/>
          </p:nvSpPr>
          <p:spPr bwMode="auto">
            <a:xfrm>
              <a:off x="360" y="0"/>
              <a:ext cx="104" cy="1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00836" y="4724400"/>
            <a:ext cx="4572000" cy="1981200"/>
            <a:chOff x="7569200" y="2133600"/>
            <a:chExt cx="4572000" cy="1981200"/>
          </a:xfrm>
        </p:grpSpPr>
        <p:grpSp>
          <p:nvGrpSpPr>
            <p:cNvPr id="92173" name="Group 144"/>
            <p:cNvGrpSpPr>
              <a:grpSpLocks/>
            </p:cNvGrpSpPr>
            <p:nvPr/>
          </p:nvGrpSpPr>
          <p:grpSpPr bwMode="auto">
            <a:xfrm>
              <a:off x="7569200" y="2133600"/>
              <a:ext cx="1143000" cy="1981200"/>
              <a:chOff x="0" y="0"/>
              <a:chExt cx="800" cy="1816"/>
            </a:xfrm>
          </p:grpSpPr>
          <p:sp>
            <p:nvSpPr>
              <p:cNvPr id="92243" name="Oval 145"/>
              <p:cNvSpPr>
                <a:spLocks/>
              </p:cNvSpPr>
              <p:nvPr/>
            </p:nvSpPr>
            <p:spPr bwMode="auto">
              <a:xfrm>
                <a:off x="0" y="0"/>
                <a:ext cx="800" cy="1816"/>
              </a:xfrm>
              <a:prstGeom prst="ellipse">
                <a:avLst/>
              </a:prstGeom>
              <a:solidFill>
                <a:srgbClr val="9999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44" name="Rectangle 146"/>
              <p:cNvSpPr>
                <a:spLocks/>
              </p:cNvSpPr>
              <p:nvPr/>
            </p:nvSpPr>
            <p:spPr bwMode="auto">
              <a:xfrm>
                <a:off x="360" y="0"/>
                <a:ext cx="104" cy="1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92174" name="Group 144"/>
            <p:cNvGrpSpPr>
              <a:grpSpLocks/>
            </p:cNvGrpSpPr>
            <p:nvPr/>
          </p:nvGrpSpPr>
          <p:grpSpPr bwMode="auto">
            <a:xfrm>
              <a:off x="9398000" y="2133600"/>
              <a:ext cx="1143000" cy="1981200"/>
              <a:chOff x="0" y="0"/>
              <a:chExt cx="800" cy="1816"/>
            </a:xfrm>
          </p:grpSpPr>
          <p:sp>
            <p:nvSpPr>
              <p:cNvPr id="92241" name="Oval 145"/>
              <p:cNvSpPr>
                <a:spLocks/>
              </p:cNvSpPr>
              <p:nvPr/>
            </p:nvSpPr>
            <p:spPr bwMode="auto">
              <a:xfrm>
                <a:off x="0" y="0"/>
                <a:ext cx="800" cy="1816"/>
              </a:xfrm>
              <a:prstGeom prst="ellipse">
                <a:avLst/>
              </a:prstGeom>
              <a:solidFill>
                <a:srgbClr val="9999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42" name="Rectangle 146"/>
              <p:cNvSpPr>
                <a:spLocks/>
              </p:cNvSpPr>
              <p:nvPr/>
            </p:nvSpPr>
            <p:spPr bwMode="auto">
              <a:xfrm>
                <a:off x="360" y="0"/>
                <a:ext cx="104" cy="1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92175" name="Group 144"/>
            <p:cNvGrpSpPr>
              <a:grpSpLocks/>
            </p:cNvGrpSpPr>
            <p:nvPr/>
          </p:nvGrpSpPr>
          <p:grpSpPr bwMode="auto">
            <a:xfrm>
              <a:off x="10998200" y="2133600"/>
              <a:ext cx="1143000" cy="1981200"/>
              <a:chOff x="0" y="0"/>
              <a:chExt cx="800" cy="1816"/>
            </a:xfrm>
          </p:grpSpPr>
          <p:sp>
            <p:nvSpPr>
              <p:cNvPr id="92239" name="Oval 145"/>
              <p:cNvSpPr>
                <a:spLocks/>
              </p:cNvSpPr>
              <p:nvPr/>
            </p:nvSpPr>
            <p:spPr bwMode="auto">
              <a:xfrm>
                <a:off x="0" y="0"/>
                <a:ext cx="800" cy="1816"/>
              </a:xfrm>
              <a:prstGeom prst="ellipse">
                <a:avLst/>
              </a:prstGeom>
              <a:solidFill>
                <a:srgbClr val="9999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2240" name="Rectangle 146"/>
              <p:cNvSpPr>
                <a:spLocks/>
              </p:cNvSpPr>
              <p:nvPr/>
            </p:nvSpPr>
            <p:spPr bwMode="auto">
              <a:xfrm>
                <a:off x="360" y="0"/>
                <a:ext cx="104" cy="1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92176" name="Group 144"/>
          <p:cNvGrpSpPr>
            <a:grpSpLocks/>
          </p:cNvGrpSpPr>
          <p:nvPr/>
        </p:nvGrpSpPr>
        <p:grpSpPr bwMode="auto">
          <a:xfrm>
            <a:off x="939800" y="2133600"/>
            <a:ext cx="1143000" cy="1981200"/>
            <a:chOff x="0" y="0"/>
            <a:chExt cx="800" cy="1816"/>
          </a:xfrm>
        </p:grpSpPr>
        <p:sp>
          <p:nvSpPr>
            <p:cNvPr id="92237" name="Oval 145"/>
            <p:cNvSpPr>
              <a:spLocks/>
            </p:cNvSpPr>
            <p:nvPr/>
          </p:nvSpPr>
          <p:spPr bwMode="auto">
            <a:xfrm>
              <a:off x="0" y="0"/>
              <a:ext cx="800" cy="1816"/>
            </a:xfrm>
            <a:prstGeom prst="ellipse">
              <a:avLst/>
            </a:prstGeom>
            <a:solidFill>
              <a:srgbClr val="9999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238" name="Rectangle 146"/>
            <p:cNvSpPr>
              <a:spLocks/>
            </p:cNvSpPr>
            <p:nvPr/>
          </p:nvSpPr>
          <p:spPr bwMode="auto">
            <a:xfrm>
              <a:off x="360" y="0"/>
              <a:ext cx="104" cy="1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7582636" y="2115592"/>
            <a:ext cx="4572000" cy="1981200"/>
            <a:chOff x="7569200" y="2133600"/>
            <a:chExt cx="4572000" cy="1981200"/>
          </a:xfrm>
        </p:grpSpPr>
        <p:grpSp>
          <p:nvGrpSpPr>
            <p:cNvPr id="181" name="Group 144"/>
            <p:cNvGrpSpPr>
              <a:grpSpLocks/>
            </p:cNvGrpSpPr>
            <p:nvPr/>
          </p:nvGrpSpPr>
          <p:grpSpPr bwMode="auto">
            <a:xfrm>
              <a:off x="7569200" y="2133600"/>
              <a:ext cx="1143000" cy="1981200"/>
              <a:chOff x="0" y="0"/>
              <a:chExt cx="800" cy="1816"/>
            </a:xfrm>
          </p:grpSpPr>
          <p:sp>
            <p:nvSpPr>
              <p:cNvPr id="188" name="Oval 145"/>
              <p:cNvSpPr>
                <a:spLocks/>
              </p:cNvSpPr>
              <p:nvPr/>
            </p:nvSpPr>
            <p:spPr bwMode="auto">
              <a:xfrm>
                <a:off x="0" y="0"/>
                <a:ext cx="800" cy="1816"/>
              </a:xfrm>
              <a:prstGeom prst="ellipse">
                <a:avLst/>
              </a:prstGeom>
              <a:solidFill>
                <a:srgbClr val="9999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89" name="Rectangle 146"/>
              <p:cNvSpPr>
                <a:spLocks/>
              </p:cNvSpPr>
              <p:nvPr/>
            </p:nvSpPr>
            <p:spPr bwMode="auto">
              <a:xfrm>
                <a:off x="360" y="0"/>
                <a:ext cx="104" cy="1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82" name="Group 144"/>
            <p:cNvGrpSpPr>
              <a:grpSpLocks/>
            </p:cNvGrpSpPr>
            <p:nvPr/>
          </p:nvGrpSpPr>
          <p:grpSpPr bwMode="auto">
            <a:xfrm>
              <a:off x="9398000" y="2133600"/>
              <a:ext cx="1143000" cy="1981200"/>
              <a:chOff x="0" y="0"/>
              <a:chExt cx="800" cy="1816"/>
            </a:xfrm>
          </p:grpSpPr>
          <p:sp>
            <p:nvSpPr>
              <p:cNvPr id="186" name="Oval 145"/>
              <p:cNvSpPr>
                <a:spLocks/>
              </p:cNvSpPr>
              <p:nvPr/>
            </p:nvSpPr>
            <p:spPr bwMode="auto">
              <a:xfrm>
                <a:off x="0" y="0"/>
                <a:ext cx="800" cy="1816"/>
              </a:xfrm>
              <a:prstGeom prst="ellipse">
                <a:avLst/>
              </a:prstGeom>
              <a:solidFill>
                <a:srgbClr val="9999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87" name="Rectangle 146"/>
              <p:cNvSpPr>
                <a:spLocks/>
              </p:cNvSpPr>
              <p:nvPr/>
            </p:nvSpPr>
            <p:spPr bwMode="auto">
              <a:xfrm>
                <a:off x="360" y="0"/>
                <a:ext cx="104" cy="1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83" name="Group 144"/>
            <p:cNvGrpSpPr>
              <a:grpSpLocks/>
            </p:cNvGrpSpPr>
            <p:nvPr/>
          </p:nvGrpSpPr>
          <p:grpSpPr bwMode="auto">
            <a:xfrm>
              <a:off x="10998200" y="2133600"/>
              <a:ext cx="1143000" cy="1981200"/>
              <a:chOff x="0" y="0"/>
              <a:chExt cx="800" cy="1816"/>
            </a:xfrm>
          </p:grpSpPr>
          <p:sp>
            <p:nvSpPr>
              <p:cNvPr id="184" name="Oval 145"/>
              <p:cNvSpPr>
                <a:spLocks/>
              </p:cNvSpPr>
              <p:nvPr/>
            </p:nvSpPr>
            <p:spPr bwMode="auto">
              <a:xfrm>
                <a:off x="0" y="0"/>
                <a:ext cx="800" cy="1816"/>
              </a:xfrm>
              <a:prstGeom prst="ellipse">
                <a:avLst/>
              </a:prstGeom>
              <a:solidFill>
                <a:srgbClr val="9999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85" name="Rectangle 146"/>
              <p:cNvSpPr>
                <a:spLocks/>
              </p:cNvSpPr>
              <p:nvPr/>
            </p:nvSpPr>
            <p:spPr bwMode="auto">
              <a:xfrm>
                <a:off x="360" y="0"/>
                <a:ext cx="104" cy="1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191" name="Group 190"/>
          <p:cNvGrpSpPr/>
          <p:nvPr/>
        </p:nvGrpSpPr>
        <p:grpSpPr>
          <a:xfrm>
            <a:off x="7569200" y="4096792"/>
            <a:ext cx="5105400" cy="2794000"/>
            <a:chOff x="7569200" y="6705600"/>
            <a:chExt cx="5105400" cy="2794000"/>
          </a:xfrm>
        </p:grpSpPr>
        <p:grpSp>
          <p:nvGrpSpPr>
            <p:cNvPr id="192" name="Group 1"/>
            <p:cNvGrpSpPr>
              <a:grpSpLocks/>
            </p:cNvGrpSpPr>
            <p:nvPr/>
          </p:nvGrpSpPr>
          <p:grpSpPr bwMode="auto">
            <a:xfrm>
              <a:off x="7569200" y="6781800"/>
              <a:ext cx="1524000" cy="2717800"/>
              <a:chOff x="0" y="0"/>
              <a:chExt cx="1656" cy="2616"/>
            </a:xfrm>
          </p:grpSpPr>
          <p:sp>
            <p:nvSpPr>
              <p:cNvPr id="217" name="AutoShape 2"/>
              <p:cNvSpPr>
                <a:spLocks/>
              </p:cNvSpPr>
              <p:nvPr/>
            </p:nvSpPr>
            <p:spPr bwMode="auto">
              <a:xfrm>
                <a:off x="8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18" name="AutoShape 3"/>
              <p:cNvSpPr>
                <a:spLocks/>
              </p:cNvSpPr>
              <p:nvPr/>
            </p:nvSpPr>
            <p:spPr bwMode="auto">
              <a:xfrm>
                <a:off x="167" y="720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19" name="AutoShape 4"/>
              <p:cNvSpPr>
                <a:spLocks/>
              </p:cNvSpPr>
              <p:nvPr/>
            </p:nvSpPr>
            <p:spPr bwMode="auto">
              <a:xfrm>
                <a:off x="326" y="728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0" name="AutoShape 5"/>
              <p:cNvSpPr>
                <a:spLocks/>
              </p:cNvSpPr>
              <p:nvPr/>
            </p:nvSpPr>
            <p:spPr bwMode="auto">
              <a:xfrm>
                <a:off x="486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1" name="AutoShape 6"/>
              <p:cNvSpPr>
                <a:spLocks/>
              </p:cNvSpPr>
              <p:nvPr/>
            </p:nvSpPr>
            <p:spPr bwMode="auto">
              <a:xfrm>
                <a:off x="645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2" name="AutoShape 7"/>
              <p:cNvSpPr>
                <a:spLocks/>
              </p:cNvSpPr>
              <p:nvPr/>
            </p:nvSpPr>
            <p:spPr bwMode="auto">
              <a:xfrm>
                <a:off x="804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3" name="AutoShape 8"/>
              <p:cNvSpPr>
                <a:spLocks/>
              </p:cNvSpPr>
              <p:nvPr/>
            </p:nvSpPr>
            <p:spPr bwMode="auto">
              <a:xfrm>
                <a:off x="963" y="704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4" name="Oval 9"/>
              <p:cNvSpPr>
                <a:spLocks/>
              </p:cNvSpPr>
              <p:nvPr/>
            </p:nvSpPr>
            <p:spPr bwMode="auto">
              <a:xfrm>
                <a:off x="645" y="1976"/>
                <a:ext cx="1011" cy="5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225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31" cy="968"/>
                <a:chOff x="0" y="0"/>
                <a:chExt cx="931" cy="968"/>
              </a:xfrm>
            </p:grpSpPr>
            <p:sp>
              <p:nvSpPr>
                <p:cNvPr id="226" name="Oval 11"/>
                <p:cNvSpPr>
                  <a:spLocks/>
                </p:cNvSpPr>
                <p:nvPr/>
              </p:nvSpPr>
              <p:spPr bwMode="auto">
                <a:xfrm>
                  <a:off x="0" y="96"/>
                  <a:ext cx="931" cy="872"/>
                </a:xfrm>
                <a:prstGeom prst="ellipse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227" name="Oval 12"/>
                <p:cNvSpPr>
                  <a:spLocks/>
                </p:cNvSpPr>
                <p:nvPr/>
              </p:nvSpPr>
              <p:spPr bwMode="auto">
                <a:xfrm>
                  <a:off x="119" y="0"/>
                  <a:ext cx="709" cy="672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93" name="Group 1"/>
            <p:cNvGrpSpPr>
              <a:grpSpLocks/>
            </p:cNvGrpSpPr>
            <p:nvPr/>
          </p:nvGrpSpPr>
          <p:grpSpPr bwMode="auto">
            <a:xfrm>
              <a:off x="9398000" y="6705600"/>
              <a:ext cx="1524000" cy="2717800"/>
              <a:chOff x="0" y="0"/>
              <a:chExt cx="1656" cy="2616"/>
            </a:xfrm>
          </p:grpSpPr>
          <p:sp>
            <p:nvSpPr>
              <p:cNvPr id="206" name="AutoShape 2"/>
              <p:cNvSpPr>
                <a:spLocks/>
              </p:cNvSpPr>
              <p:nvPr/>
            </p:nvSpPr>
            <p:spPr bwMode="auto">
              <a:xfrm>
                <a:off x="8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07" name="AutoShape 3"/>
              <p:cNvSpPr>
                <a:spLocks/>
              </p:cNvSpPr>
              <p:nvPr/>
            </p:nvSpPr>
            <p:spPr bwMode="auto">
              <a:xfrm>
                <a:off x="167" y="720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08" name="AutoShape 4"/>
              <p:cNvSpPr>
                <a:spLocks/>
              </p:cNvSpPr>
              <p:nvPr/>
            </p:nvSpPr>
            <p:spPr bwMode="auto">
              <a:xfrm>
                <a:off x="326" y="728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09" name="AutoShape 5"/>
              <p:cNvSpPr>
                <a:spLocks/>
              </p:cNvSpPr>
              <p:nvPr/>
            </p:nvSpPr>
            <p:spPr bwMode="auto">
              <a:xfrm>
                <a:off x="486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10" name="AutoShape 6"/>
              <p:cNvSpPr>
                <a:spLocks/>
              </p:cNvSpPr>
              <p:nvPr/>
            </p:nvSpPr>
            <p:spPr bwMode="auto">
              <a:xfrm>
                <a:off x="645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11" name="AutoShape 7"/>
              <p:cNvSpPr>
                <a:spLocks/>
              </p:cNvSpPr>
              <p:nvPr/>
            </p:nvSpPr>
            <p:spPr bwMode="auto">
              <a:xfrm>
                <a:off x="804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12" name="AutoShape 8"/>
              <p:cNvSpPr>
                <a:spLocks/>
              </p:cNvSpPr>
              <p:nvPr/>
            </p:nvSpPr>
            <p:spPr bwMode="auto">
              <a:xfrm>
                <a:off x="963" y="704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13" name="Oval 9"/>
              <p:cNvSpPr>
                <a:spLocks/>
              </p:cNvSpPr>
              <p:nvPr/>
            </p:nvSpPr>
            <p:spPr bwMode="auto">
              <a:xfrm>
                <a:off x="645" y="1976"/>
                <a:ext cx="1011" cy="5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214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31" cy="968"/>
                <a:chOff x="0" y="0"/>
                <a:chExt cx="931" cy="968"/>
              </a:xfrm>
            </p:grpSpPr>
            <p:sp>
              <p:nvSpPr>
                <p:cNvPr id="215" name="Oval 11"/>
                <p:cNvSpPr>
                  <a:spLocks/>
                </p:cNvSpPr>
                <p:nvPr/>
              </p:nvSpPr>
              <p:spPr bwMode="auto">
                <a:xfrm>
                  <a:off x="0" y="96"/>
                  <a:ext cx="931" cy="872"/>
                </a:xfrm>
                <a:prstGeom prst="ellipse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216" name="Oval 12"/>
                <p:cNvSpPr>
                  <a:spLocks/>
                </p:cNvSpPr>
                <p:nvPr/>
              </p:nvSpPr>
              <p:spPr bwMode="auto">
                <a:xfrm>
                  <a:off x="119" y="0"/>
                  <a:ext cx="709" cy="672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94" name="Group 1"/>
            <p:cNvGrpSpPr>
              <a:grpSpLocks/>
            </p:cNvGrpSpPr>
            <p:nvPr/>
          </p:nvGrpSpPr>
          <p:grpSpPr bwMode="auto">
            <a:xfrm>
              <a:off x="11150600" y="6705600"/>
              <a:ext cx="1524000" cy="2717800"/>
              <a:chOff x="0" y="0"/>
              <a:chExt cx="1656" cy="2616"/>
            </a:xfrm>
          </p:grpSpPr>
          <p:sp>
            <p:nvSpPr>
              <p:cNvPr id="195" name="AutoShape 2"/>
              <p:cNvSpPr>
                <a:spLocks/>
              </p:cNvSpPr>
              <p:nvPr/>
            </p:nvSpPr>
            <p:spPr bwMode="auto">
              <a:xfrm>
                <a:off x="8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96" name="AutoShape 3"/>
              <p:cNvSpPr>
                <a:spLocks/>
              </p:cNvSpPr>
              <p:nvPr/>
            </p:nvSpPr>
            <p:spPr bwMode="auto">
              <a:xfrm>
                <a:off x="167" y="720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97" name="AutoShape 4"/>
              <p:cNvSpPr>
                <a:spLocks/>
              </p:cNvSpPr>
              <p:nvPr/>
            </p:nvSpPr>
            <p:spPr bwMode="auto">
              <a:xfrm>
                <a:off x="326" y="728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98" name="AutoShape 5"/>
              <p:cNvSpPr>
                <a:spLocks/>
              </p:cNvSpPr>
              <p:nvPr/>
            </p:nvSpPr>
            <p:spPr bwMode="auto">
              <a:xfrm>
                <a:off x="486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99" name="AutoShape 6"/>
              <p:cNvSpPr>
                <a:spLocks/>
              </p:cNvSpPr>
              <p:nvPr/>
            </p:nvSpPr>
            <p:spPr bwMode="auto">
              <a:xfrm>
                <a:off x="645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00" name="AutoShape 7"/>
              <p:cNvSpPr>
                <a:spLocks/>
              </p:cNvSpPr>
              <p:nvPr/>
            </p:nvSpPr>
            <p:spPr bwMode="auto">
              <a:xfrm>
                <a:off x="804" y="720"/>
                <a:ext cx="127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01" name="AutoShape 8"/>
              <p:cNvSpPr>
                <a:spLocks/>
              </p:cNvSpPr>
              <p:nvPr/>
            </p:nvSpPr>
            <p:spPr bwMode="auto">
              <a:xfrm>
                <a:off x="963" y="704"/>
                <a:ext cx="128" cy="1888"/>
              </a:xfrm>
              <a:prstGeom prst="roundRect">
                <a:avLst>
                  <a:gd name="adj" fmla="val 50000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02" name="Oval 9"/>
              <p:cNvSpPr>
                <a:spLocks/>
              </p:cNvSpPr>
              <p:nvPr/>
            </p:nvSpPr>
            <p:spPr bwMode="auto">
              <a:xfrm>
                <a:off x="645" y="1976"/>
                <a:ext cx="1011" cy="5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203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31" cy="968"/>
                <a:chOff x="0" y="0"/>
                <a:chExt cx="931" cy="968"/>
              </a:xfrm>
            </p:grpSpPr>
            <p:sp>
              <p:nvSpPr>
                <p:cNvPr id="204" name="Oval 11"/>
                <p:cNvSpPr>
                  <a:spLocks/>
                </p:cNvSpPr>
                <p:nvPr/>
              </p:nvSpPr>
              <p:spPr bwMode="auto">
                <a:xfrm>
                  <a:off x="0" y="96"/>
                  <a:ext cx="931" cy="872"/>
                </a:xfrm>
                <a:prstGeom prst="ellipse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205" name="Oval 12"/>
                <p:cNvSpPr>
                  <a:spLocks/>
                </p:cNvSpPr>
                <p:nvPr/>
              </p:nvSpPr>
              <p:spPr bwMode="auto">
                <a:xfrm>
                  <a:off x="119" y="0"/>
                  <a:ext cx="709" cy="672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129330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90596"/>
            <a:ext cx="8363086" cy="1666422"/>
          </a:xfrm>
        </p:spPr>
        <p:txBody>
          <a:bodyPr/>
          <a:lstStyle/>
          <a:p>
            <a:r>
              <a:rPr lang="en-US" dirty="0" smtClean="0"/>
              <a:t>Proteins- Orange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9013326" y="1647098"/>
            <a:ext cx="3301369" cy="7720661"/>
            <a:chOff x="9013326" y="1647098"/>
            <a:chExt cx="3301369" cy="7720661"/>
          </a:xfrm>
        </p:grpSpPr>
        <p:grpSp>
          <p:nvGrpSpPr>
            <p:cNvPr id="7" name="Group 6"/>
            <p:cNvGrpSpPr/>
            <p:nvPr/>
          </p:nvGrpSpPr>
          <p:grpSpPr>
            <a:xfrm>
              <a:off x="9042878" y="3196637"/>
              <a:ext cx="1399233" cy="1444037"/>
              <a:chOff x="9557842" y="2692400"/>
              <a:chExt cx="1399233" cy="1444037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9013326" y="1647098"/>
              <a:ext cx="1399233" cy="1444037"/>
              <a:chOff x="9557842" y="2692400"/>
              <a:chExt cx="1399233" cy="1444037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0771355" y="1647098"/>
              <a:ext cx="1399233" cy="1444037"/>
              <a:chOff x="9557842" y="2692400"/>
              <a:chExt cx="1399233" cy="1444037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9013326" y="4788867"/>
              <a:ext cx="1399233" cy="1444037"/>
              <a:chOff x="9557842" y="2767776"/>
              <a:chExt cx="1399233" cy="1444037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9557842" y="2767776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0771355" y="3213955"/>
              <a:ext cx="1399233" cy="1444037"/>
              <a:chOff x="9557842" y="2692400"/>
              <a:chExt cx="1399233" cy="1444037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0915462" y="6357585"/>
              <a:ext cx="1399233" cy="1444037"/>
              <a:chOff x="9557842" y="2692400"/>
              <a:chExt cx="1399233" cy="1444037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0809269" y="4773318"/>
              <a:ext cx="1399233" cy="1444037"/>
              <a:chOff x="9557842" y="2692400"/>
              <a:chExt cx="1399233" cy="1444037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0887076" y="7908567"/>
              <a:ext cx="1399233" cy="1444037"/>
              <a:chOff x="9557842" y="2692400"/>
              <a:chExt cx="1399233" cy="1444037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022350" y="6367318"/>
              <a:ext cx="1399233" cy="1444037"/>
              <a:chOff x="9557842" y="2692400"/>
              <a:chExt cx="1399233" cy="1444037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9061793" y="7923722"/>
              <a:ext cx="1399233" cy="1444037"/>
              <a:chOff x="9557842" y="2692400"/>
              <a:chExt cx="1399233" cy="1444037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557842" y="2692400"/>
                <a:ext cx="1399233" cy="1444037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721967" y="3102319"/>
                <a:ext cx="11193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40639" marR="40639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Gill Sans"/>
                  </a:rPr>
                  <a:t>Signal</a:t>
                </a: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p:grpSp>
      </p:grpSp>
      <p:grpSp>
        <p:nvGrpSpPr>
          <p:cNvPr id="39" name="Group 232"/>
          <p:cNvGrpSpPr>
            <a:grpSpLocks/>
          </p:cNvGrpSpPr>
          <p:nvPr/>
        </p:nvGrpSpPr>
        <p:grpSpPr bwMode="auto">
          <a:xfrm>
            <a:off x="2478088" y="2057017"/>
            <a:ext cx="1143000" cy="1981200"/>
            <a:chOff x="2659064" y="4724400"/>
            <a:chExt cx="1143000" cy="1981200"/>
          </a:xfrm>
        </p:grpSpPr>
        <p:grpSp>
          <p:nvGrpSpPr>
            <p:cNvPr id="100" name="Group 41"/>
            <p:cNvGrpSpPr>
              <a:grpSpLocks/>
            </p:cNvGrpSpPr>
            <p:nvPr/>
          </p:nvGrpSpPr>
          <p:grpSpPr bwMode="auto">
            <a:xfrm>
              <a:off x="2659064" y="4724400"/>
              <a:ext cx="1143000" cy="1981200"/>
              <a:chOff x="896936" y="4495800"/>
              <a:chExt cx="1143000" cy="1981200"/>
            </a:xfrm>
          </p:grpSpPr>
          <p:grpSp>
            <p:nvGrpSpPr>
              <p:cNvPr id="103" name="Group 144"/>
              <p:cNvGrpSpPr>
                <a:grpSpLocks/>
              </p:cNvGrpSpPr>
              <p:nvPr/>
            </p:nvGrpSpPr>
            <p:grpSpPr bwMode="auto">
              <a:xfrm>
                <a:off x="896936" y="4495800"/>
                <a:ext cx="1143000" cy="1981200"/>
                <a:chOff x="0" y="0"/>
                <a:chExt cx="800" cy="1816"/>
              </a:xfrm>
            </p:grpSpPr>
            <p:sp>
              <p:nvSpPr>
                <p:cNvPr id="107" name="Oval 145"/>
                <p:cNvSpPr>
                  <a:spLocks/>
                </p:cNvSpPr>
                <p:nvPr/>
              </p:nvSpPr>
              <p:spPr bwMode="auto">
                <a:xfrm>
                  <a:off x="0" y="0"/>
                  <a:ext cx="800" cy="1816"/>
                </a:xfrm>
                <a:prstGeom prst="ellipse">
                  <a:avLst/>
                </a:prstGeom>
                <a:solidFill>
                  <a:srgbClr val="999999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08" name="Rectangle 146"/>
                <p:cNvSpPr>
                  <a:spLocks/>
                </p:cNvSpPr>
                <p:nvPr/>
              </p:nvSpPr>
              <p:spPr bwMode="auto">
                <a:xfrm>
                  <a:off x="360" y="0"/>
                  <a:ext cx="104" cy="18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104" name="Oval 113"/>
              <p:cNvSpPr>
                <a:spLocks/>
              </p:cNvSpPr>
              <p:nvPr/>
            </p:nvSpPr>
            <p:spPr bwMode="auto">
              <a:xfrm>
                <a:off x="1149352" y="48006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5" name="Diamond 39"/>
              <p:cNvSpPr>
                <a:spLocks noChangeArrowheads="1"/>
              </p:cNvSpPr>
              <p:nvPr/>
            </p:nvSpPr>
            <p:spPr bwMode="auto">
              <a:xfrm>
                <a:off x="1292224" y="48006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06" name="Diamond 40"/>
              <p:cNvSpPr>
                <a:spLocks noChangeArrowheads="1"/>
              </p:cNvSpPr>
              <p:nvPr/>
            </p:nvSpPr>
            <p:spPr bwMode="auto">
              <a:xfrm>
                <a:off x="1292224" y="57150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101" name="Oval 113"/>
            <p:cNvSpPr>
              <a:spLocks/>
            </p:cNvSpPr>
            <p:nvPr/>
          </p:nvSpPr>
          <p:spPr bwMode="auto">
            <a:xfrm>
              <a:off x="2887664" y="5538784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" name="Oval 113"/>
            <p:cNvSpPr>
              <a:spLocks/>
            </p:cNvSpPr>
            <p:nvPr/>
          </p:nvSpPr>
          <p:spPr bwMode="auto">
            <a:xfrm>
              <a:off x="2887664" y="60198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0" name="Group 233"/>
          <p:cNvGrpSpPr>
            <a:grpSpLocks/>
          </p:cNvGrpSpPr>
          <p:nvPr/>
        </p:nvGrpSpPr>
        <p:grpSpPr bwMode="auto">
          <a:xfrm>
            <a:off x="725488" y="2057017"/>
            <a:ext cx="1143000" cy="1981200"/>
            <a:chOff x="2659064" y="4724400"/>
            <a:chExt cx="1143000" cy="1981200"/>
          </a:xfrm>
        </p:grpSpPr>
        <p:grpSp>
          <p:nvGrpSpPr>
            <p:cNvPr id="91" name="Group 41"/>
            <p:cNvGrpSpPr>
              <a:grpSpLocks/>
            </p:cNvGrpSpPr>
            <p:nvPr/>
          </p:nvGrpSpPr>
          <p:grpSpPr bwMode="auto">
            <a:xfrm>
              <a:off x="2659064" y="4724400"/>
              <a:ext cx="1143000" cy="1981200"/>
              <a:chOff x="896936" y="4495800"/>
              <a:chExt cx="1143000" cy="1981200"/>
            </a:xfrm>
          </p:grpSpPr>
          <p:grpSp>
            <p:nvGrpSpPr>
              <p:cNvPr id="94" name="Group 144"/>
              <p:cNvGrpSpPr>
                <a:grpSpLocks/>
              </p:cNvGrpSpPr>
              <p:nvPr/>
            </p:nvGrpSpPr>
            <p:grpSpPr bwMode="auto">
              <a:xfrm>
                <a:off x="896936" y="4495800"/>
                <a:ext cx="1143000" cy="1981200"/>
                <a:chOff x="0" y="0"/>
                <a:chExt cx="800" cy="1816"/>
              </a:xfrm>
            </p:grpSpPr>
            <p:sp>
              <p:nvSpPr>
                <p:cNvPr id="98" name="Oval 145"/>
                <p:cNvSpPr>
                  <a:spLocks/>
                </p:cNvSpPr>
                <p:nvPr/>
              </p:nvSpPr>
              <p:spPr bwMode="auto">
                <a:xfrm>
                  <a:off x="0" y="0"/>
                  <a:ext cx="800" cy="1816"/>
                </a:xfrm>
                <a:prstGeom prst="ellipse">
                  <a:avLst/>
                </a:prstGeom>
                <a:solidFill>
                  <a:srgbClr val="999999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99" name="Rectangle 146"/>
                <p:cNvSpPr>
                  <a:spLocks/>
                </p:cNvSpPr>
                <p:nvPr/>
              </p:nvSpPr>
              <p:spPr bwMode="auto">
                <a:xfrm>
                  <a:off x="360" y="0"/>
                  <a:ext cx="104" cy="18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95" name="Oval 113"/>
              <p:cNvSpPr>
                <a:spLocks/>
              </p:cNvSpPr>
              <p:nvPr/>
            </p:nvSpPr>
            <p:spPr bwMode="auto">
              <a:xfrm>
                <a:off x="1149352" y="48006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6" name="Diamond 239"/>
              <p:cNvSpPr>
                <a:spLocks noChangeArrowheads="1"/>
              </p:cNvSpPr>
              <p:nvPr/>
            </p:nvSpPr>
            <p:spPr bwMode="auto">
              <a:xfrm>
                <a:off x="1292224" y="48006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7" name="Diamond 240"/>
              <p:cNvSpPr>
                <a:spLocks noChangeArrowheads="1"/>
              </p:cNvSpPr>
              <p:nvPr/>
            </p:nvSpPr>
            <p:spPr bwMode="auto">
              <a:xfrm>
                <a:off x="1292224" y="57150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92" name="Oval 113"/>
            <p:cNvSpPr>
              <a:spLocks/>
            </p:cNvSpPr>
            <p:nvPr/>
          </p:nvSpPr>
          <p:spPr bwMode="auto">
            <a:xfrm>
              <a:off x="2887664" y="5538784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" name="Oval 113"/>
            <p:cNvSpPr>
              <a:spLocks/>
            </p:cNvSpPr>
            <p:nvPr/>
          </p:nvSpPr>
          <p:spPr bwMode="auto">
            <a:xfrm>
              <a:off x="2887664" y="60198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2" name="Group 253"/>
          <p:cNvGrpSpPr>
            <a:grpSpLocks/>
          </p:cNvGrpSpPr>
          <p:nvPr/>
        </p:nvGrpSpPr>
        <p:grpSpPr bwMode="auto">
          <a:xfrm>
            <a:off x="4002088" y="2057017"/>
            <a:ext cx="1143000" cy="1981200"/>
            <a:chOff x="2659064" y="4724400"/>
            <a:chExt cx="1143000" cy="1981200"/>
          </a:xfrm>
        </p:grpSpPr>
        <p:grpSp>
          <p:nvGrpSpPr>
            <p:cNvPr id="73" name="Group 41"/>
            <p:cNvGrpSpPr>
              <a:grpSpLocks/>
            </p:cNvGrpSpPr>
            <p:nvPr/>
          </p:nvGrpSpPr>
          <p:grpSpPr bwMode="auto">
            <a:xfrm>
              <a:off x="2659064" y="4724400"/>
              <a:ext cx="1143000" cy="1981200"/>
              <a:chOff x="896936" y="4495800"/>
              <a:chExt cx="1143000" cy="1981200"/>
            </a:xfrm>
          </p:grpSpPr>
          <p:grpSp>
            <p:nvGrpSpPr>
              <p:cNvPr id="76" name="Group 144"/>
              <p:cNvGrpSpPr>
                <a:grpSpLocks/>
              </p:cNvGrpSpPr>
              <p:nvPr/>
            </p:nvGrpSpPr>
            <p:grpSpPr bwMode="auto">
              <a:xfrm>
                <a:off x="896936" y="4495800"/>
                <a:ext cx="1143000" cy="1981200"/>
                <a:chOff x="0" y="0"/>
                <a:chExt cx="800" cy="1816"/>
              </a:xfrm>
            </p:grpSpPr>
            <p:sp>
              <p:nvSpPr>
                <p:cNvPr id="80" name="Oval 145"/>
                <p:cNvSpPr>
                  <a:spLocks/>
                </p:cNvSpPr>
                <p:nvPr/>
              </p:nvSpPr>
              <p:spPr bwMode="auto">
                <a:xfrm>
                  <a:off x="0" y="0"/>
                  <a:ext cx="800" cy="1816"/>
                </a:xfrm>
                <a:prstGeom prst="ellipse">
                  <a:avLst/>
                </a:prstGeom>
                <a:solidFill>
                  <a:srgbClr val="999999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81" name="Rectangle 146"/>
                <p:cNvSpPr>
                  <a:spLocks/>
                </p:cNvSpPr>
                <p:nvPr/>
              </p:nvSpPr>
              <p:spPr bwMode="auto">
                <a:xfrm>
                  <a:off x="360" y="0"/>
                  <a:ext cx="104" cy="18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7" name="Oval 113"/>
              <p:cNvSpPr>
                <a:spLocks/>
              </p:cNvSpPr>
              <p:nvPr/>
            </p:nvSpPr>
            <p:spPr bwMode="auto">
              <a:xfrm>
                <a:off x="1149352" y="48006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8" name="Diamond 259"/>
              <p:cNvSpPr>
                <a:spLocks noChangeArrowheads="1"/>
              </p:cNvSpPr>
              <p:nvPr/>
            </p:nvSpPr>
            <p:spPr bwMode="auto">
              <a:xfrm>
                <a:off x="1292224" y="48006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79" name="Diamond 260"/>
              <p:cNvSpPr>
                <a:spLocks noChangeArrowheads="1"/>
              </p:cNvSpPr>
              <p:nvPr/>
            </p:nvSpPr>
            <p:spPr bwMode="auto">
              <a:xfrm>
                <a:off x="1292224" y="57150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74" name="Oval 113"/>
            <p:cNvSpPr>
              <a:spLocks/>
            </p:cNvSpPr>
            <p:nvPr/>
          </p:nvSpPr>
          <p:spPr bwMode="auto">
            <a:xfrm>
              <a:off x="2887664" y="5538784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5" name="Oval 113"/>
            <p:cNvSpPr>
              <a:spLocks/>
            </p:cNvSpPr>
            <p:nvPr/>
          </p:nvSpPr>
          <p:spPr bwMode="auto">
            <a:xfrm>
              <a:off x="2887664" y="60198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3" name="Group 263"/>
          <p:cNvGrpSpPr>
            <a:grpSpLocks/>
          </p:cNvGrpSpPr>
          <p:nvPr/>
        </p:nvGrpSpPr>
        <p:grpSpPr bwMode="auto">
          <a:xfrm>
            <a:off x="5602288" y="2057017"/>
            <a:ext cx="1143000" cy="1981200"/>
            <a:chOff x="2659064" y="4724400"/>
            <a:chExt cx="1143000" cy="1981200"/>
          </a:xfrm>
        </p:grpSpPr>
        <p:grpSp>
          <p:nvGrpSpPr>
            <p:cNvPr id="64" name="Group 41"/>
            <p:cNvGrpSpPr>
              <a:grpSpLocks/>
            </p:cNvGrpSpPr>
            <p:nvPr/>
          </p:nvGrpSpPr>
          <p:grpSpPr bwMode="auto">
            <a:xfrm>
              <a:off x="2659064" y="4724400"/>
              <a:ext cx="1143000" cy="1981200"/>
              <a:chOff x="896936" y="4495800"/>
              <a:chExt cx="1143000" cy="1981200"/>
            </a:xfrm>
          </p:grpSpPr>
          <p:grpSp>
            <p:nvGrpSpPr>
              <p:cNvPr id="67" name="Group 144"/>
              <p:cNvGrpSpPr>
                <a:grpSpLocks/>
              </p:cNvGrpSpPr>
              <p:nvPr/>
            </p:nvGrpSpPr>
            <p:grpSpPr bwMode="auto">
              <a:xfrm>
                <a:off x="896936" y="4495800"/>
                <a:ext cx="1143000" cy="1981200"/>
                <a:chOff x="0" y="0"/>
                <a:chExt cx="800" cy="1816"/>
              </a:xfrm>
            </p:grpSpPr>
            <p:sp>
              <p:nvSpPr>
                <p:cNvPr id="71" name="Oval 145"/>
                <p:cNvSpPr>
                  <a:spLocks/>
                </p:cNvSpPr>
                <p:nvPr/>
              </p:nvSpPr>
              <p:spPr bwMode="auto">
                <a:xfrm>
                  <a:off x="0" y="0"/>
                  <a:ext cx="800" cy="1816"/>
                </a:xfrm>
                <a:prstGeom prst="ellipse">
                  <a:avLst/>
                </a:prstGeom>
                <a:solidFill>
                  <a:srgbClr val="999999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2" name="Rectangle 146"/>
                <p:cNvSpPr>
                  <a:spLocks/>
                </p:cNvSpPr>
                <p:nvPr/>
              </p:nvSpPr>
              <p:spPr bwMode="auto">
                <a:xfrm>
                  <a:off x="360" y="0"/>
                  <a:ext cx="104" cy="18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68" name="Oval 113"/>
              <p:cNvSpPr>
                <a:spLocks/>
              </p:cNvSpPr>
              <p:nvPr/>
            </p:nvSpPr>
            <p:spPr bwMode="auto">
              <a:xfrm>
                <a:off x="1149352" y="48006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69" name="Diamond 269"/>
              <p:cNvSpPr>
                <a:spLocks noChangeArrowheads="1"/>
              </p:cNvSpPr>
              <p:nvPr/>
            </p:nvSpPr>
            <p:spPr bwMode="auto">
              <a:xfrm>
                <a:off x="1292224" y="48006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70" name="Diamond 270"/>
              <p:cNvSpPr>
                <a:spLocks noChangeArrowheads="1"/>
              </p:cNvSpPr>
              <p:nvPr/>
            </p:nvSpPr>
            <p:spPr bwMode="auto">
              <a:xfrm>
                <a:off x="1292224" y="5715000"/>
                <a:ext cx="533400" cy="45720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65" name="Oval 113"/>
            <p:cNvSpPr>
              <a:spLocks/>
            </p:cNvSpPr>
            <p:nvPr/>
          </p:nvSpPr>
          <p:spPr bwMode="auto">
            <a:xfrm>
              <a:off x="2887664" y="5538784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6" name="Oval 113"/>
            <p:cNvSpPr>
              <a:spLocks/>
            </p:cNvSpPr>
            <p:nvPr/>
          </p:nvSpPr>
          <p:spPr bwMode="auto">
            <a:xfrm>
              <a:off x="2887664" y="60198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763588" y="4443681"/>
            <a:ext cx="5958414" cy="2096436"/>
            <a:chOff x="763588" y="4443681"/>
            <a:chExt cx="5958414" cy="2096436"/>
          </a:xfrm>
        </p:grpSpPr>
        <p:grpSp>
          <p:nvGrpSpPr>
            <p:cNvPr id="41" name="Group 243"/>
            <p:cNvGrpSpPr>
              <a:grpSpLocks/>
            </p:cNvGrpSpPr>
            <p:nvPr/>
          </p:nvGrpSpPr>
          <p:grpSpPr bwMode="auto">
            <a:xfrm>
              <a:off x="763588" y="4541599"/>
              <a:ext cx="1143000" cy="1981200"/>
              <a:chOff x="2659064" y="4724400"/>
              <a:chExt cx="1143000" cy="1981200"/>
            </a:xfrm>
          </p:grpSpPr>
          <p:grpSp>
            <p:nvGrpSpPr>
              <p:cNvPr id="82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85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89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90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6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87" name="Diamond 24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88" name="Diamond 25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83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4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4" name="Group 273"/>
            <p:cNvGrpSpPr>
              <a:grpSpLocks/>
            </p:cNvGrpSpPr>
            <p:nvPr/>
          </p:nvGrpSpPr>
          <p:grpSpPr bwMode="auto">
            <a:xfrm>
              <a:off x="2478088" y="4558917"/>
              <a:ext cx="1143000" cy="1981200"/>
              <a:chOff x="2659064" y="4724400"/>
              <a:chExt cx="1143000" cy="1981200"/>
            </a:xfrm>
          </p:grpSpPr>
          <p:grpSp>
            <p:nvGrpSpPr>
              <p:cNvPr id="55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58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62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63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60" name="Diamond 27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61" name="Diamond 28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56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7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5" name="Group 283"/>
            <p:cNvGrpSpPr>
              <a:grpSpLocks/>
            </p:cNvGrpSpPr>
            <p:nvPr/>
          </p:nvGrpSpPr>
          <p:grpSpPr bwMode="auto">
            <a:xfrm>
              <a:off x="4040188" y="4541599"/>
              <a:ext cx="1143000" cy="1981200"/>
              <a:chOff x="2659064" y="4724400"/>
              <a:chExt cx="1143000" cy="1981200"/>
            </a:xfrm>
          </p:grpSpPr>
          <p:grpSp>
            <p:nvGrpSpPr>
              <p:cNvPr id="46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49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53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54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0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1" name="Diamond 28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52" name="Diamond 29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47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8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10" name="Group 283"/>
            <p:cNvGrpSpPr>
              <a:grpSpLocks/>
            </p:cNvGrpSpPr>
            <p:nvPr/>
          </p:nvGrpSpPr>
          <p:grpSpPr bwMode="auto">
            <a:xfrm>
              <a:off x="5579002" y="4443681"/>
              <a:ext cx="1143000" cy="1981200"/>
              <a:chOff x="2659064" y="4724400"/>
              <a:chExt cx="1143000" cy="1981200"/>
            </a:xfrm>
          </p:grpSpPr>
          <p:grpSp>
            <p:nvGrpSpPr>
              <p:cNvPr id="111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114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118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119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5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16" name="Diamond 28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117" name="Diamond 29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112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13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794281" y="7256168"/>
            <a:ext cx="5958414" cy="2096436"/>
            <a:chOff x="763588" y="4443681"/>
            <a:chExt cx="5958414" cy="2096436"/>
          </a:xfrm>
        </p:grpSpPr>
        <p:grpSp>
          <p:nvGrpSpPr>
            <p:cNvPr id="122" name="Group 243"/>
            <p:cNvGrpSpPr>
              <a:grpSpLocks/>
            </p:cNvGrpSpPr>
            <p:nvPr/>
          </p:nvGrpSpPr>
          <p:grpSpPr bwMode="auto">
            <a:xfrm>
              <a:off x="763588" y="4541599"/>
              <a:ext cx="1143000" cy="1981200"/>
              <a:chOff x="2659064" y="4724400"/>
              <a:chExt cx="1143000" cy="1981200"/>
            </a:xfrm>
          </p:grpSpPr>
          <p:grpSp>
            <p:nvGrpSpPr>
              <p:cNvPr id="153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156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160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161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57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58" name="Diamond 24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159" name="Diamond 25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154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55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23" name="Group 273"/>
            <p:cNvGrpSpPr>
              <a:grpSpLocks/>
            </p:cNvGrpSpPr>
            <p:nvPr/>
          </p:nvGrpSpPr>
          <p:grpSpPr bwMode="auto">
            <a:xfrm>
              <a:off x="2478088" y="4558917"/>
              <a:ext cx="1143000" cy="1981200"/>
              <a:chOff x="2659064" y="4724400"/>
              <a:chExt cx="1143000" cy="1981200"/>
            </a:xfrm>
          </p:grpSpPr>
          <p:grpSp>
            <p:nvGrpSpPr>
              <p:cNvPr id="144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147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151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152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48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49" name="Diamond 27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150" name="Diamond 28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145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46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24" name="Group 283"/>
            <p:cNvGrpSpPr>
              <a:grpSpLocks/>
            </p:cNvGrpSpPr>
            <p:nvPr/>
          </p:nvGrpSpPr>
          <p:grpSpPr bwMode="auto">
            <a:xfrm>
              <a:off x="4040188" y="4541599"/>
              <a:ext cx="1143000" cy="1981200"/>
              <a:chOff x="2659064" y="4724400"/>
              <a:chExt cx="1143000" cy="1981200"/>
            </a:xfrm>
          </p:grpSpPr>
          <p:grpSp>
            <p:nvGrpSpPr>
              <p:cNvPr id="135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138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142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143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9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40" name="Diamond 28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141" name="Diamond 29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136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37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125" name="Group 283"/>
            <p:cNvGrpSpPr>
              <a:grpSpLocks/>
            </p:cNvGrpSpPr>
            <p:nvPr/>
          </p:nvGrpSpPr>
          <p:grpSpPr bwMode="auto">
            <a:xfrm>
              <a:off x="5579002" y="4443681"/>
              <a:ext cx="1143000" cy="1981200"/>
              <a:chOff x="2659064" y="4724400"/>
              <a:chExt cx="1143000" cy="1981200"/>
            </a:xfrm>
          </p:grpSpPr>
          <p:grpSp>
            <p:nvGrpSpPr>
              <p:cNvPr id="126" name="Group 41"/>
              <p:cNvGrpSpPr>
                <a:grpSpLocks/>
              </p:cNvGrpSpPr>
              <p:nvPr/>
            </p:nvGrpSpPr>
            <p:grpSpPr bwMode="auto">
              <a:xfrm>
                <a:off x="2659064" y="4724400"/>
                <a:ext cx="1143000" cy="1981200"/>
                <a:chOff x="896936" y="4495800"/>
                <a:chExt cx="1143000" cy="1981200"/>
              </a:xfrm>
            </p:grpSpPr>
            <p:grpSp>
              <p:nvGrpSpPr>
                <p:cNvPr id="129" name="Group 144"/>
                <p:cNvGrpSpPr>
                  <a:grpSpLocks/>
                </p:cNvGrpSpPr>
                <p:nvPr/>
              </p:nvGrpSpPr>
              <p:grpSpPr bwMode="auto">
                <a:xfrm>
                  <a:off x="896936" y="4495800"/>
                  <a:ext cx="1143000" cy="1981200"/>
                  <a:chOff x="0" y="0"/>
                  <a:chExt cx="800" cy="1816"/>
                </a:xfrm>
              </p:grpSpPr>
              <p:sp>
                <p:nvSpPr>
                  <p:cNvPr id="133" name="Oval 14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800" cy="1816"/>
                  </a:xfrm>
                  <a:prstGeom prst="ellipse">
                    <a:avLst/>
                  </a:prstGeom>
                  <a:solidFill>
                    <a:srgbClr val="999999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sp>
                <p:nvSpPr>
                  <p:cNvPr id="134" name="Rectangle 146"/>
                  <p:cNvSpPr>
                    <a:spLocks/>
                  </p:cNvSpPr>
                  <p:nvPr/>
                </p:nvSpPr>
                <p:spPr bwMode="auto">
                  <a:xfrm>
                    <a:off x="360" y="0"/>
                    <a:ext cx="104" cy="18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0" name="Oval 113"/>
                <p:cNvSpPr>
                  <a:spLocks/>
                </p:cNvSpPr>
                <p:nvPr/>
              </p:nvSpPr>
              <p:spPr bwMode="auto">
                <a:xfrm>
                  <a:off x="1149352" y="4800600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31" name="Diamond 289"/>
                <p:cNvSpPr>
                  <a:spLocks noChangeArrowheads="1"/>
                </p:cNvSpPr>
                <p:nvPr/>
              </p:nvSpPr>
              <p:spPr bwMode="auto">
                <a:xfrm>
                  <a:off x="1292224" y="48006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  <p:sp>
              <p:nvSpPr>
                <p:cNvPr id="132" name="Diamond 290"/>
                <p:cNvSpPr>
                  <a:spLocks noChangeArrowheads="1"/>
                </p:cNvSpPr>
                <p:nvPr/>
              </p:nvSpPr>
              <p:spPr bwMode="auto">
                <a:xfrm>
                  <a:off x="1292224" y="5715000"/>
                  <a:ext cx="533400" cy="457200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200"/>
                </a:p>
              </p:txBody>
            </p:sp>
          </p:grpSp>
          <p:sp>
            <p:nvSpPr>
              <p:cNvPr id="127" name="Oval 113"/>
              <p:cNvSpPr>
                <a:spLocks/>
              </p:cNvSpPr>
              <p:nvPr/>
            </p:nvSpPr>
            <p:spPr bwMode="auto">
              <a:xfrm>
                <a:off x="2887664" y="5538784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28" name="Oval 113"/>
              <p:cNvSpPr>
                <a:spLocks/>
              </p:cNvSpPr>
              <p:nvPr/>
            </p:nvSpPr>
            <p:spPr bwMode="auto">
              <a:xfrm>
                <a:off x="2887664" y="60198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0785758"/>
      </p:ext>
    </p:extLst>
  </p:cSld>
  <p:clrMapOvr>
    <a:masterClrMapping/>
  </p:clrMapOvr>
  <p:transition xmlns:p14="http://schemas.microsoft.com/office/powerpoint/2010/main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https://www.ncbi.nlm.nih.gov/pmc/articles/PMC4335269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Rhodopsin (</a:t>
            </a:r>
            <a:r>
              <a:rPr lang="en-US" dirty="0"/>
              <a:t>Public Domain) </a:t>
            </a:r>
            <a:r>
              <a:rPr lang="en-US" dirty="0">
                <a:hlinkClick r:id="rId3"/>
              </a:rPr>
              <a:t>https://upload.wikimedia.org/wikipedia/commons/8/84/</a:t>
            </a:r>
            <a:r>
              <a:rPr lang="en-US" dirty="0" smtClean="0">
                <a:hlinkClick r:id="rId3"/>
              </a:rPr>
              <a:t>Rhodopsin_3D.jpeg</a:t>
            </a:r>
            <a:endParaRPr lang="en-US" dirty="0" smtClean="0"/>
          </a:p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/wiki/Rhodopsin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36899"/>
      </p:ext>
    </p:extLst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112</Words>
  <Application>Microsoft Macintosh PowerPoint</Application>
  <PresentationFormat>Custom</PresentationFormat>
  <Paragraphs>41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White</vt:lpstr>
      <vt:lpstr>Plasma Membrane and Cell Signaling Templates</vt:lpstr>
      <vt:lpstr>PowerPoint Presentation</vt:lpstr>
      <vt:lpstr>Carbohydrates-Yellow</vt:lpstr>
      <vt:lpstr>Cholesterol-Green</vt:lpstr>
      <vt:lpstr>Protein Pieces- Orange</vt:lpstr>
      <vt:lpstr>Proteins- Orange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Plasma Membrane and Cell Signaling Templates</dc:title>
  <cp:lastModifiedBy>Joy Killough</cp:lastModifiedBy>
  <cp:revision>47</cp:revision>
  <cp:lastPrinted>2018-04-21T00:26:47Z</cp:lastPrinted>
  <dcterms:modified xsi:type="dcterms:W3CDTF">2019-07-16T19:30:19Z</dcterms:modified>
</cp:coreProperties>
</file>